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8" r:id="rId2"/>
    <p:sldId id="33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">
          <p15:clr>
            <a:srgbClr val="A4A3A4"/>
          </p15:clr>
        </p15:guide>
        <p15:guide id="2" pos="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0" autoAdjust="0"/>
    <p:restoredTop sz="94035" autoAdjust="0"/>
  </p:normalViewPr>
  <p:slideViewPr>
    <p:cSldViewPr snapToGrid="0">
      <p:cViewPr>
        <p:scale>
          <a:sx n="100" d="100"/>
          <a:sy n="100" d="100"/>
        </p:scale>
        <p:origin x="-2814" y="-726"/>
      </p:cViewPr>
      <p:guideLst>
        <p:guide orient="horz" pos="158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2953-17CD-4371-94FA-5B811DEFDD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40758-8D5A-4497-8F10-1A9A8B5FF655}">
      <dgm:prSet phldrT="[Text]"/>
      <dgm:spPr/>
      <dgm:t>
        <a:bodyPr/>
        <a:lstStyle/>
        <a:p>
          <a:endParaRPr lang="en-US" dirty="0"/>
        </a:p>
      </dgm:t>
    </dgm:pt>
    <dgm:pt modelId="{E071477B-90FD-48D1-9D9C-D6A067E3698B}" type="parTrans" cxnId="{089DE62B-C88F-4770-BDD2-CD3AACC60338}">
      <dgm:prSet/>
      <dgm:spPr/>
      <dgm:t>
        <a:bodyPr/>
        <a:lstStyle/>
        <a:p>
          <a:endParaRPr lang="en-US"/>
        </a:p>
      </dgm:t>
    </dgm:pt>
    <dgm:pt modelId="{B2DDFFFB-12A8-46E7-9C09-DD39BC263BE1}" type="sibTrans" cxnId="{089DE62B-C88F-4770-BDD2-CD3AACC60338}">
      <dgm:prSet/>
      <dgm:spPr/>
      <dgm:t>
        <a:bodyPr/>
        <a:lstStyle/>
        <a:p>
          <a:endParaRPr lang="en-US" dirty="0"/>
        </a:p>
      </dgm:t>
    </dgm:pt>
    <dgm:pt modelId="{79FA50DB-87A6-4B85-9BA8-934CD3843C7A}">
      <dgm:prSet phldrT="[Text]"/>
      <dgm:spPr/>
      <dgm:t>
        <a:bodyPr/>
        <a:lstStyle/>
        <a:p>
          <a:r>
            <a:rPr lang="ru-RU" dirty="0" smtClean="0"/>
            <a:t>Практическое участие</a:t>
          </a:r>
          <a:endParaRPr lang="en-US" dirty="0"/>
        </a:p>
      </dgm:t>
    </dgm:pt>
    <dgm:pt modelId="{E767DF32-0E72-4916-BD15-247C78A6F007}" type="parTrans" cxnId="{CFD46821-C801-44E8-9FA6-E92DBE022B06}">
      <dgm:prSet/>
      <dgm:spPr/>
      <dgm:t>
        <a:bodyPr/>
        <a:lstStyle/>
        <a:p>
          <a:endParaRPr lang="en-US"/>
        </a:p>
      </dgm:t>
    </dgm:pt>
    <dgm:pt modelId="{730336B8-0180-4540-8DAE-FE6623DCA136}" type="sibTrans" cxnId="{CFD46821-C801-44E8-9FA6-E92DBE022B06}">
      <dgm:prSet/>
      <dgm:spPr/>
      <dgm:t>
        <a:bodyPr/>
        <a:lstStyle/>
        <a:p>
          <a:endParaRPr lang="en-US" dirty="0"/>
        </a:p>
      </dgm:t>
    </dgm:pt>
    <dgm:pt modelId="{24A8E672-720C-4E1F-B8A7-2A04CA532798}">
      <dgm:prSet phldrT="[Text]"/>
      <dgm:spPr/>
      <dgm:t>
        <a:bodyPr/>
        <a:lstStyle/>
        <a:p>
          <a:r>
            <a:rPr lang="ru-RU" dirty="0" smtClean="0"/>
            <a:t>Позитивный настрой</a:t>
          </a:r>
          <a:endParaRPr lang="en-US" dirty="0" smtClean="0"/>
        </a:p>
      </dgm:t>
    </dgm:pt>
    <dgm:pt modelId="{A73209A8-4643-45B6-BFD0-D7B33B787C16}" type="parTrans" cxnId="{6C8EA363-A30B-4F56-A040-0601E0FCB941}">
      <dgm:prSet/>
      <dgm:spPr/>
      <dgm:t>
        <a:bodyPr/>
        <a:lstStyle/>
        <a:p>
          <a:endParaRPr lang="en-US"/>
        </a:p>
      </dgm:t>
    </dgm:pt>
    <dgm:pt modelId="{8005FDF2-B45B-4E7C-8230-143536FF7624}" type="sibTrans" cxnId="{6C8EA363-A30B-4F56-A040-0601E0FCB941}">
      <dgm:prSet/>
      <dgm:spPr/>
      <dgm:t>
        <a:bodyPr/>
        <a:lstStyle/>
        <a:p>
          <a:endParaRPr lang="en-US" dirty="0"/>
        </a:p>
      </dgm:t>
    </dgm:pt>
    <dgm:pt modelId="{E78C0591-0DA5-4A75-A1A2-9E2E64D59FE8}" type="pres">
      <dgm:prSet presAssocID="{8D362953-17CD-4371-94FA-5B811DEFD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C53C8-FFCB-40AA-9E84-72DFE14354EE}" type="pres">
      <dgm:prSet presAssocID="{ABC40758-8D5A-4497-8F10-1A9A8B5FF6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E702E-0F12-432C-B5CB-4EBA24C7382D}" type="pres">
      <dgm:prSet presAssocID="{B2DDFFFB-12A8-46E7-9C09-DD39BC263BE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9BDD9E-B4FC-471C-B590-0E92398CDF66}" type="pres">
      <dgm:prSet presAssocID="{B2DDFFFB-12A8-46E7-9C09-DD39BC263B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2075FE-312B-407E-9C68-8F72E5DCD5D7}" type="pres">
      <dgm:prSet presAssocID="{79FA50DB-87A6-4B85-9BA8-934CD3843C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179AA-8321-45D9-B74B-80DE3DAAEEEE}" type="pres">
      <dgm:prSet presAssocID="{730336B8-0180-4540-8DAE-FE6623DCA13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952CF6-2D80-4DD3-9CB0-B6FC4F48B7DF}" type="pres">
      <dgm:prSet presAssocID="{730336B8-0180-4540-8DAE-FE6623DCA13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74B8E07-3A3C-4685-ABAA-96B5613997B0}" type="pres">
      <dgm:prSet presAssocID="{24A8E672-720C-4E1F-B8A7-2A04CA5327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009B-950C-48C7-8FF6-E15A0C4B2EB6}" type="pres">
      <dgm:prSet presAssocID="{8005FDF2-B45B-4E7C-8230-143536FF762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7B0D52F-3D44-4B8B-9B16-C406BF39AF9A}" type="pres">
      <dgm:prSet presAssocID="{8005FDF2-B45B-4E7C-8230-143536FF762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70A981-2AF5-4E94-A517-C0E11122B31F}" type="presOf" srcId="{730336B8-0180-4540-8DAE-FE6623DCA136}" destId="{A3952CF6-2D80-4DD3-9CB0-B6FC4F48B7DF}" srcOrd="1" destOrd="0" presId="urn:microsoft.com/office/officeart/2005/8/layout/cycle2"/>
    <dgm:cxn modelId="{FE18D4A9-AE3B-4F68-8255-81E328F0F48D}" type="presOf" srcId="{ABC40758-8D5A-4497-8F10-1A9A8B5FF655}" destId="{D32C53C8-FFCB-40AA-9E84-72DFE14354EE}" srcOrd="0" destOrd="0" presId="urn:microsoft.com/office/officeart/2005/8/layout/cycle2"/>
    <dgm:cxn modelId="{0A814B3C-7006-4E71-B8CD-7EF2DB25CCDF}" type="presOf" srcId="{24A8E672-720C-4E1F-B8A7-2A04CA532798}" destId="{074B8E07-3A3C-4685-ABAA-96B5613997B0}" srcOrd="0" destOrd="0" presId="urn:microsoft.com/office/officeart/2005/8/layout/cycle2"/>
    <dgm:cxn modelId="{6A6E1A4D-B320-477E-A03F-5871A1369599}" type="presOf" srcId="{8005FDF2-B45B-4E7C-8230-143536FF7624}" destId="{4234009B-950C-48C7-8FF6-E15A0C4B2EB6}" srcOrd="0" destOrd="0" presId="urn:microsoft.com/office/officeart/2005/8/layout/cycle2"/>
    <dgm:cxn modelId="{CFD46821-C801-44E8-9FA6-E92DBE022B06}" srcId="{8D362953-17CD-4371-94FA-5B811DEFDDD3}" destId="{79FA50DB-87A6-4B85-9BA8-934CD3843C7A}" srcOrd="1" destOrd="0" parTransId="{E767DF32-0E72-4916-BD15-247C78A6F007}" sibTransId="{730336B8-0180-4540-8DAE-FE6623DCA136}"/>
    <dgm:cxn modelId="{089DE62B-C88F-4770-BDD2-CD3AACC60338}" srcId="{8D362953-17CD-4371-94FA-5B811DEFDDD3}" destId="{ABC40758-8D5A-4497-8F10-1A9A8B5FF655}" srcOrd="0" destOrd="0" parTransId="{E071477B-90FD-48D1-9D9C-D6A067E3698B}" sibTransId="{B2DDFFFB-12A8-46E7-9C09-DD39BC263BE1}"/>
    <dgm:cxn modelId="{BF61A953-9990-4DA2-9E20-696503C0EE46}" type="presOf" srcId="{730336B8-0180-4540-8DAE-FE6623DCA136}" destId="{D98179AA-8321-45D9-B74B-80DE3DAAEEEE}" srcOrd="0" destOrd="0" presId="urn:microsoft.com/office/officeart/2005/8/layout/cycle2"/>
    <dgm:cxn modelId="{441CEA40-6906-4888-95D3-154674DEF629}" type="presOf" srcId="{8005FDF2-B45B-4E7C-8230-143536FF7624}" destId="{E7B0D52F-3D44-4B8B-9B16-C406BF39AF9A}" srcOrd="1" destOrd="0" presId="urn:microsoft.com/office/officeart/2005/8/layout/cycle2"/>
    <dgm:cxn modelId="{1C43E5B4-7EDE-4F4F-97EB-206E03A97814}" type="presOf" srcId="{79FA50DB-87A6-4B85-9BA8-934CD3843C7A}" destId="{5C2075FE-312B-407E-9C68-8F72E5DCD5D7}" srcOrd="0" destOrd="0" presId="urn:microsoft.com/office/officeart/2005/8/layout/cycle2"/>
    <dgm:cxn modelId="{C079DFEE-8E74-44BA-96C5-7C64DDE3BB3B}" type="presOf" srcId="{B2DDFFFB-12A8-46E7-9C09-DD39BC263BE1}" destId="{439BDD9E-B4FC-471C-B590-0E92398CDF66}" srcOrd="1" destOrd="0" presId="urn:microsoft.com/office/officeart/2005/8/layout/cycle2"/>
    <dgm:cxn modelId="{DCD9E7DF-6239-4868-9BDD-626447C87226}" type="presOf" srcId="{8D362953-17CD-4371-94FA-5B811DEFDDD3}" destId="{E78C0591-0DA5-4A75-A1A2-9E2E64D59FE8}" srcOrd="0" destOrd="0" presId="urn:microsoft.com/office/officeart/2005/8/layout/cycle2"/>
    <dgm:cxn modelId="{6C8EA363-A30B-4F56-A040-0601E0FCB941}" srcId="{8D362953-17CD-4371-94FA-5B811DEFDDD3}" destId="{24A8E672-720C-4E1F-B8A7-2A04CA532798}" srcOrd="2" destOrd="0" parTransId="{A73209A8-4643-45B6-BFD0-D7B33B787C16}" sibTransId="{8005FDF2-B45B-4E7C-8230-143536FF7624}"/>
    <dgm:cxn modelId="{F67FA947-F64A-4EBB-89B0-D963E850F512}" type="presOf" srcId="{B2DDFFFB-12A8-46E7-9C09-DD39BC263BE1}" destId="{508E702E-0F12-432C-B5CB-4EBA24C7382D}" srcOrd="0" destOrd="0" presId="urn:microsoft.com/office/officeart/2005/8/layout/cycle2"/>
    <dgm:cxn modelId="{F8B121E3-EBC6-490A-8F99-2E1AEBA60FE7}" type="presParOf" srcId="{E78C0591-0DA5-4A75-A1A2-9E2E64D59FE8}" destId="{D32C53C8-FFCB-40AA-9E84-72DFE14354EE}" srcOrd="0" destOrd="0" presId="urn:microsoft.com/office/officeart/2005/8/layout/cycle2"/>
    <dgm:cxn modelId="{1D1DCB84-76E7-4897-BFCD-7A2E159E3049}" type="presParOf" srcId="{E78C0591-0DA5-4A75-A1A2-9E2E64D59FE8}" destId="{508E702E-0F12-432C-B5CB-4EBA24C7382D}" srcOrd="1" destOrd="0" presId="urn:microsoft.com/office/officeart/2005/8/layout/cycle2"/>
    <dgm:cxn modelId="{C94B734B-6A22-4B40-8525-D95CECA33407}" type="presParOf" srcId="{508E702E-0F12-432C-B5CB-4EBA24C7382D}" destId="{439BDD9E-B4FC-471C-B590-0E92398CDF66}" srcOrd="0" destOrd="0" presId="urn:microsoft.com/office/officeart/2005/8/layout/cycle2"/>
    <dgm:cxn modelId="{94F45DFF-A087-40A9-BCE6-881485FF4EEB}" type="presParOf" srcId="{E78C0591-0DA5-4A75-A1A2-9E2E64D59FE8}" destId="{5C2075FE-312B-407E-9C68-8F72E5DCD5D7}" srcOrd="2" destOrd="0" presId="urn:microsoft.com/office/officeart/2005/8/layout/cycle2"/>
    <dgm:cxn modelId="{C67786B1-CC79-4571-8226-8E3834978C6D}" type="presParOf" srcId="{E78C0591-0DA5-4A75-A1A2-9E2E64D59FE8}" destId="{D98179AA-8321-45D9-B74B-80DE3DAAEEEE}" srcOrd="3" destOrd="0" presId="urn:microsoft.com/office/officeart/2005/8/layout/cycle2"/>
    <dgm:cxn modelId="{D4378782-1BBA-46F2-ABEB-A9A0F24F09EF}" type="presParOf" srcId="{D98179AA-8321-45D9-B74B-80DE3DAAEEEE}" destId="{A3952CF6-2D80-4DD3-9CB0-B6FC4F48B7DF}" srcOrd="0" destOrd="0" presId="urn:microsoft.com/office/officeart/2005/8/layout/cycle2"/>
    <dgm:cxn modelId="{D3D80CEA-8871-456C-A451-8D1C98596207}" type="presParOf" srcId="{E78C0591-0DA5-4A75-A1A2-9E2E64D59FE8}" destId="{074B8E07-3A3C-4685-ABAA-96B5613997B0}" srcOrd="4" destOrd="0" presId="urn:microsoft.com/office/officeart/2005/8/layout/cycle2"/>
    <dgm:cxn modelId="{7EDAE9EC-3880-4668-B519-72A718B0A2D8}" type="presParOf" srcId="{E78C0591-0DA5-4A75-A1A2-9E2E64D59FE8}" destId="{4234009B-950C-48C7-8FF6-E15A0C4B2EB6}" srcOrd="5" destOrd="0" presId="urn:microsoft.com/office/officeart/2005/8/layout/cycle2"/>
    <dgm:cxn modelId="{D8266AD9-9BC1-4C13-9F69-E8BB3ACF11E6}" type="presParOf" srcId="{4234009B-950C-48C7-8FF6-E15A0C4B2EB6}" destId="{E7B0D52F-3D44-4B8B-9B16-C406BF39AF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602A6-6B05-463F-8A2B-165CECE5E54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F034D-77B2-4A81-8003-E11686CB2CFB}">
      <dgm:prSet phldrT="[Text]"/>
      <dgm:spPr/>
      <dgm:t>
        <a:bodyPr/>
        <a:lstStyle/>
        <a:p>
          <a:r>
            <a:rPr lang="ru-RU" dirty="0" smtClean="0"/>
            <a:t>Обсуждение</a:t>
          </a:r>
          <a:endParaRPr lang="en-US" dirty="0"/>
        </a:p>
      </dgm:t>
    </dgm:pt>
    <dgm:pt modelId="{C71A47B8-953F-4E8F-A3EA-29DCFBEAC6EE}" type="parTrans" cxnId="{EDB6C1C2-9242-4D46-B8BA-6994B4D0457D}">
      <dgm:prSet/>
      <dgm:spPr/>
      <dgm:t>
        <a:bodyPr/>
        <a:lstStyle/>
        <a:p>
          <a:endParaRPr lang="en-US"/>
        </a:p>
      </dgm:t>
    </dgm:pt>
    <dgm:pt modelId="{7158BA10-5559-4A91-8401-E0CB8AFC923B}" type="sibTrans" cxnId="{EDB6C1C2-9242-4D46-B8BA-6994B4D0457D}">
      <dgm:prSet/>
      <dgm:spPr/>
      <dgm:t>
        <a:bodyPr/>
        <a:lstStyle/>
        <a:p>
          <a:endParaRPr lang="en-US"/>
        </a:p>
      </dgm:t>
    </dgm:pt>
    <dgm:pt modelId="{CACE7F3A-23E6-4329-B84B-17629C9AB409}">
      <dgm:prSet phldrT="[Text]" custT="1"/>
      <dgm:spPr/>
      <dgm:t>
        <a:bodyPr/>
        <a:lstStyle/>
        <a:p>
          <a:r>
            <a:rPr lang="ru-RU" sz="2000" dirty="0" smtClean="0"/>
            <a:t>Оценка класса</a:t>
          </a:r>
          <a:endParaRPr lang="en-US" sz="2000" dirty="0"/>
        </a:p>
      </dgm:t>
    </dgm:pt>
    <dgm:pt modelId="{DF830564-4A10-4677-A941-9F78054C0980}" type="parTrans" cxnId="{CEA0B760-665C-42B3-BD4F-99C164308D0F}">
      <dgm:prSet/>
      <dgm:spPr/>
      <dgm:t>
        <a:bodyPr/>
        <a:lstStyle/>
        <a:p>
          <a:endParaRPr lang="en-US"/>
        </a:p>
      </dgm:t>
    </dgm:pt>
    <dgm:pt modelId="{C23B3DBC-A902-46A5-8863-57DF69C091C1}" type="sibTrans" cxnId="{CEA0B760-665C-42B3-BD4F-99C164308D0F}">
      <dgm:prSet/>
      <dgm:spPr/>
      <dgm:t>
        <a:bodyPr/>
        <a:lstStyle/>
        <a:p>
          <a:endParaRPr lang="en-US"/>
        </a:p>
      </dgm:t>
    </dgm:pt>
    <dgm:pt modelId="{68158E56-F995-4AA4-B9DF-4732772AC24E}">
      <dgm:prSet phldrT="[Text]"/>
      <dgm:spPr/>
      <dgm:t>
        <a:bodyPr/>
        <a:lstStyle/>
        <a:p>
          <a:r>
            <a:rPr lang="ru-RU" dirty="0" smtClean="0"/>
            <a:t>Обдумывание</a:t>
          </a:r>
          <a:endParaRPr lang="en-US" dirty="0"/>
        </a:p>
      </dgm:t>
    </dgm:pt>
    <dgm:pt modelId="{2B427737-6443-4104-9E40-9FBDEE62C597}" type="parTrans" cxnId="{D5B9CDA0-19E2-4DBA-9A1B-E7259B7D8B6A}">
      <dgm:prSet/>
      <dgm:spPr/>
      <dgm:t>
        <a:bodyPr/>
        <a:lstStyle/>
        <a:p>
          <a:endParaRPr lang="en-US"/>
        </a:p>
      </dgm:t>
    </dgm:pt>
    <dgm:pt modelId="{AF426515-ED99-4B6E-AED1-6411AF18F548}" type="sibTrans" cxnId="{D5B9CDA0-19E2-4DBA-9A1B-E7259B7D8B6A}">
      <dgm:prSet/>
      <dgm:spPr/>
      <dgm:t>
        <a:bodyPr/>
        <a:lstStyle/>
        <a:p>
          <a:endParaRPr lang="en-US"/>
        </a:p>
      </dgm:t>
    </dgm:pt>
    <dgm:pt modelId="{BF007B4D-BE49-40B8-8E16-8B4336B528E4}">
      <dgm:prSet phldrT="[Text]" custT="1"/>
      <dgm:spPr/>
      <dgm:t>
        <a:bodyPr/>
        <a:lstStyle/>
        <a:p>
          <a:r>
            <a:rPr lang="ru-RU" sz="2000" dirty="0" smtClean="0"/>
            <a:t>Краткая запись</a:t>
          </a:r>
          <a:endParaRPr lang="en-US" sz="2000" dirty="0"/>
        </a:p>
      </dgm:t>
    </dgm:pt>
    <dgm:pt modelId="{C0BC3F03-9B76-4F44-885D-4EA4E2C04D53}" type="parTrans" cxnId="{B163DD95-BBE0-4B63-BF26-9B98AFEEABF1}">
      <dgm:prSet/>
      <dgm:spPr/>
      <dgm:t>
        <a:bodyPr/>
        <a:lstStyle/>
        <a:p>
          <a:endParaRPr lang="en-US"/>
        </a:p>
      </dgm:t>
    </dgm:pt>
    <dgm:pt modelId="{8DC41C76-FD6B-4AB6-9C38-2C5BA280E000}" type="sibTrans" cxnId="{B163DD95-BBE0-4B63-BF26-9B98AFEEABF1}">
      <dgm:prSet/>
      <dgm:spPr/>
      <dgm:t>
        <a:bodyPr/>
        <a:lstStyle/>
        <a:p>
          <a:endParaRPr lang="en-US"/>
        </a:p>
      </dgm:t>
    </dgm:pt>
    <dgm:pt modelId="{FEB0BF2E-8066-408A-987E-DC4FC842EF28}">
      <dgm:prSet phldrT="[Text]"/>
      <dgm:spPr/>
      <dgm:t>
        <a:bodyPr/>
        <a:lstStyle/>
        <a:p>
          <a:r>
            <a:rPr lang="ru-RU" dirty="0" smtClean="0"/>
            <a:t>Усвоение</a:t>
          </a:r>
          <a:endParaRPr lang="en-US" dirty="0"/>
        </a:p>
      </dgm:t>
    </dgm:pt>
    <dgm:pt modelId="{D05A7584-6ACD-4450-9F75-28A103ED47DC}" type="parTrans" cxnId="{81650BB7-241E-403C-8E19-8659BEB9B0B8}">
      <dgm:prSet/>
      <dgm:spPr/>
      <dgm:t>
        <a:bodyPr/>
        <a:lstStyle/>
        <a:p>
          <a:endParaRPr lang="en-US"/>
        </a:p>
      </dgm:t>
    </dgm:pt>
    <dgm:pt modelId="{E4DE09A8-290D-488F-AD34-F89473F1464B}" type="sibTrans" cxnId="{81650BB7-241E-403C-8E19-8659BEB9B0B8}">
      <dgm:prSet/>
      <dgm:spPr/>
      <dgm:t>
        <a:bodyPr/>
        <a:lstStyle/>
        <a:p>
          <a:endParaRPr lang="en-US"/>
        </a:p>
      </dgm:t>
    </dgm:pt>
    <dgm:pt modelId="{98A654C5-43B1-426F-AC54-2B098E68F1E0}">
      <dgm:prSet phldrT="[Text]" custT="1"/>
      <dgm:spPr/>
      <dgm:t>
        <a:bodyPr/>
        <a:lstStyle/>
        <a:p>
          <a:r>
            <a:rPr lang="ru-RU" sz="2000" dirty="0" smtClean="0"/>
            <a:t>Памятка об опыте</a:t>
          </a:r>
          <a:endParaRPr lang="en-US" sz="2000" dirty="0"/>
        </a:p>
      </dgm:t>
    </dgm:pt>
    <dgm:pt modelId="{B91F3BEA-621E-4342-A04B-DBB5C1FA9D22}" type="parTrans" cxnId="{14F6DB42-BE98-4A8E-A25E-1DE6ACA4B7C3}">
      <dgm:prSet/>
      <dgm:spPr/>
      <dgm:t>
        <a:bodyPr/>
        <a:lstStyle/>
        <a:p>
          <a:endParaRPr lang="en-US"/>
        </a:p>
      </dgm:t>
    </dgm:pt>
    <dgm:pt modelId="{DBDFBA5A-1ECC-4B00-8733-42B9DAE09376}" type="sibTrans" cxnId="{14F6DB42-BE98-4A8E-A25E-1DE6ACA4B7C3}">
      <dgm:prSet/>
      <dgm:spPr/>
      <dgm:t>
        <a:bodyPr/>
        <a:lstStyle/>
        <a:p>
          <a:endParaRPr lang="en-US"/>
        </a:p>
      </dgm:t>
    </dgm:pt>
    <dgm:pt modelId="{0FAA82D1-04A2-4CD2-AAEA-5381DFF45F0E}" type="pres">
      <dgm:prSet presAssocID="{FD4602A6-6B05-463F-8A2B-165CECE5E5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6D32F5-37C1-441C-BECA-261ABB29D7E2}" type="pres">
      <dgm:prSet presAssocID="{1D0F034D-77B2-4A81-8003-E11686CB2CFB}" presName="composite" presStyleCnt="0"/>
      <dgm:spPr/>
    </dgm:pt>
    <dgm:pt modelId="{6C3598B7-882A-4DFF-8867-7707E3778558}" type="pres">
      <dgm:prSet presAssocID="{1D0F034D-77B2-4A81-8003-E11686CB2CFB}" presName="bentUpArrow1" presStyleLbl="alignImgPlace1" presStyleIdx="0" presStyleCnt="2"/>
      <dgm:spPr/>
    </dgm:pt>
    <dgm:pt modelId="{C705F365-6D87-4F5C-9E25-BA0888F0D79B}" type="pres">
      <dgm:prSet presAssocID="{1D0F034D-77B2-4A81-8003-E11686CB2CF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D8394-C3A1-4466-882E-070DE6D04828}" type="pres">
      <dgm:prSet presAssocID="{1D0F034D-77B2-4A81-8003-E11686CB2CF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F4B1-07D5-41F1-A241-DA2929913905}" type="pres">
      <dgm:prSet presAssocID="{7158BA10-5559-4A91-8401-E0CB8AFC923B}" presName="sibTrans" presStyleCnt="0"/>
      <dgm:spPr/>
    </dgm:pt>
    <dgm:pt modelId="{A9B67188-AEA3-4838-BD6D-93F45124BA93}" type="pres">
      <dgm:prSet presAssocID="{68158E56-F995-4AA4-B9DF-4732772AC24E}" presName="composite" presStyleCnt="0"/>
      <dgm:spPr/>
    </dgm:pt>
    <dgm:pt modelId="{80D11526-1364-46F2-A35C-F98D079A1922}" type="pres">
      <dgm:prSet presAssocID="{68158E56-F995-4AA4-B9DF-4732772AC24E}" presName="bentUpArrow1" presStyleLbl="alignImgPlace1" presStyleIdx="1" presStyleCnt="2"/>
      <dgm:spPr/>
    </dgm:pt>
    <dgm:pt modelId="{61CAB25C-9BFA-45FA-A631-951932C4DD2B}" type="pres">
      <dgm:prSet presAssocID="{68158E56-F995-4AA4-B9DF-4732772AC24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2BB8-F1BA-477E-AAB2-E252F4F8A431}" type="pres">
      <dgm:prSet presAssocID="{68158E56-F995-4AA4-B9DF-4732772AC24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167D0-B725-4C62-BF3B-2D6ABF01979A}" type="pres">
      <dgm:prSet presAssocID="{AF426515-ED99-4B6E-AED1-6411AF18F548}" presName="sibTrans" presStyleCnt="0"/>
      <dgm:spPr/>
    </dgm:pt>
    <dgm:pt modelId="{12047206-19C7-4280-868C-81CD5CC154A8}" type="pres">
      <dgm:prSet presAssocID="{FEB0BF2E-8066-408A-987E-DC4FC842EF28}" presName="composite" presStyleCnt="0"/>
      <dgm:spPr/>
    </dgm:pt>
    <dgm:pt modelId="{ECB77064-AD20-4B52-A711-694D2C80C56C}" type="pres">
      <dgm:prSet presAssocID="{FEB0BF2E-8066-408A-987E-DC4FC842EF2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4C616-D528-4656-8273-E19E88CEA679}" type="pres">
      <dgm:prSet presAssocID="{FEB0BF2E-8066-408A-987E-DC4FC842EF2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3DD95-BBE0-4B63-BF26-9B98AFEEABF1}" srcId="{68158E56-F995-4AA4-B9DF-4732772AC24E}" destId="{BF007B4D-BE49-40B8-8E16-8B4336B528E4}" srcOrd="0" destOrd="0" parTransId="{C0BC3F03-9B76-4F44-885D-4EA4E2C04D53}" sibTransId="{8DC41C76-FD6B-4AB6-9C38-2C5BA280E000}"/>
    <dgm:cxn modelId="{3DE84540-EB3A-4553-A374-209BA73A2E97}" type="presOf" srcId="{1D0F034D-77B2-4A81-8003-E11686CB2CFB}" destId="{C705F365-6D87-4F5C-9E25-BA0888F0D79B}" srcOrd="0" destOrd="0" presId="urn:microsoft.com/office/officeart/2005/8/layout/StepDownProcess"/>
    <dgm:cxn modelId="{6EFEF75F-8857-43D7-81FC-E29046F872AA}" type="presOf" srcId="{68158E56-F995-4AA4-B9DF-4732772AC24E}" destId="{61CAB25C-9BFA-45FA-A631-951932C4DD2B}" srcOrd="0" destOrd="0" presId="urn:microsoft.com/office/officeart/2005/8/layout/StepDownProcess"/>
    <dgm:cxn modelId="{54BF846C-6ABC-4ADE-B900-857E51146A51}" type="presOf" srcId="{FEB0BF2E-8066-408A-987E-DC4FC842EF28}" destId="{ECB77064-AD20-4B52-A711-694D2C80C56C}" srcOrd="0" destOrd="0" presId="urn:microsoft.com/office/officeart/2005/8/layout/StepDownProcess"/>
    <dgm:cxn modelId="{EDB6C1C2-9242-4D46-B8BA-6994B4D0457D}" srcId="{FD4602A6-6B05-463F-8A2B-165CECE5E54C}" destId="{1D0F034D-77B2-4A81-8003-E11686CB2CFB}" srcOrd="0" destOrd="0" parTransId="{C71A47B8-953F-4E8F-A3EA-29DCFBEAC6EE}" sibTransId="{7158BA10-5559-4A91-8401-E0CB8AFC923B}"/>
    <dgm:cxn modelId="{D5B9CDA0-19E2-4DBA-9A1B-E7259B7D8B6A}" srcId="{FD4602A6-6B05-463F-8A2B-165CECE5E54C}" destId="{68158E56-F995-4AA4-B9DF-4732772AC24E}" srcOrd="1" destOrd="0" parTransId="{2B427737-6443-4104-9E40-9FBDEE62C597}" sibTransId="{AF426515-ED99-4B6E-AED1-6411AF18F548}"/>
    <dgm:cxn modelId="{10138FC6-1378-4133-9D45-5F4A30E2D254}" type="presOf" srcId="{FD4602A6-6B05-463F-8A2B-165CECE5E54C}" destId="{0FAA82D1-04A2-4CD2-AAEA-5381DFF45F0E}" srcOrd="0" destOrd="0" presId="urn:microsoft.com/office/officeart/2005/8/layout/StepDownProcess"/>
    <dgm:cxn modelId="{B44BF1C6-44D3-48C1-A014-4DB8CAC4B3D8}" type="presOf" srcId="{CACE7F3A-23E6-4329-B84B-17629C9AB409}" destId="{BA5D8394-C3A1-4466-882E-070DE6D04828}" srcOrd="0" destOrd="0" presId="urn:microsoft.com/office/officeart/2005/8/layout/StepDownProcess"/>
    <dgm:cxn modelId="{81650BB7-241E-403C-8E19-8659BEB9B0B8}" srcId="{FD4602A6-6B05-463F-8A2B-165CECE5E54C}" destId="{FEB0BF2E-8066-408A-987E-DC4FC842EF28}" srcOrd="2" destOrd="0" parTransId="{D05A7584-6ACD-4450-9F75-28A103ED47DC}" sibTransId="{E4DE09A8-290D-488F-AD34-F89473F1464B}"/>
    <dgm:cxn modelId="{CEA0B760-665C-42B3-BD4F-99C164308D0F}" srcId="{1D0F034D-77B2-4A81-8003-E11686CB2CFB}" destId="{CACE7F3A-23E6-4329-B84B-17629C9AB409}" srcOrd="0" destOrd="0" parTransId="{DF830564-4A10-4677-A941-9F78054C0980}" sibTransId="{C23B3DBC-A902-46A5-8863-57DF69C091C1}"/>
    <dgm:cxn modelId="{6807680F-6077-42CC-A919-88BD3CF20199}" type="presOf" srcId="{BF007B4D-BE49-40B8-8E16-8B4336B528E4}" destId="{4CCA2BB8-F1BA-477E-AAB2-E252F4F8A431}" srcOrd="0" destOrd="0" presId="urn:microsoft.com/office/officeart/2005/8/layout/StepDownProcess"/>
    <dgm:cxn modelId="{82B47843-4ABD-4576-A127-B9B2B151E9B1}" type="presOf" srcId="{98A654C5-43B1-426F-AC54-2B098E68F1E0}" destId="{EE64C616-D528-4656-8273-E19E88CEA679}" srcOrd="0" destOrd="0" presId="urn:microsoft.com/office/officeart/2005/8/layout/StepDownProcess"/>
    <dgm:cxn modelId="{14F6DB42-BE98-4A8E-A25E-1DE6ACA4B7C3}" srcId="{FEB0BF2E-8066-408A-987E-DC4FC842EF28}" destId="{98A654C5-43B1-426F-AC54-2B098E68F1E0}" srcOrd="0" destOrd="0" parTransId="{B91F3BEA-621E-4342-A04B-DBB5C1FA9D22}" sibTransId="{DBDFBA5A-1ECC-4B00-8733-42B9DAE09376}"/>
    <dgm:cxn modelId="{C4EEA5FB-F4CD-4F7D-9CC4-9F78A4BBC224}" type="presParOf" srcId="{0FAA82D1-04A2-4CD2-AAEA-5381DFF45F0E}" destId="{B66D32F5-37C1-441C-BECA-261ABB29D7E2}" srcOrd="0" destOrd="0" presId="urn:microsoft.com/office/officeart/2005/8/layout/StepDownProcess"/>
    <dgm:cxn modelId="{8BF18A97-C89C-4C3B-8854-4FAD373EFF03}" type="presParOf" srcId="{B66D32F5-37C1-441C-BECA-261ABB29D7E2}" destId="{6C3598B7-882A-4DFF-8867-7707E3778558}" srcOrd="0" destOrd="0" presId="urn:microsoft.com/office/officeart/2005/8/layout/StepDownProcess"/>
    <dgm:cxn modelId="{0BCAC5C4-7E9D-45B9-8192-9FDC6D3C16A1}" type="presParOf" srcId="{B66D32F5-37C1-441C-BECA-261ABB29D7E2}" destId="{C705F365-6D87-4F5C-9E25-BA0888F0D79B}" srcOrd="1" destOrd="0" presId="urn:microsoft.com/office/officeart/2005/8/layout/StepDownProcess"/>
    <dgm:cxn modelId="{AC432224-B1EF-4318-A369-FA57033BBB92}" type="presParOf" srcId="{B66D32F5-37C1-441C-BECA-261ABB29D7E2}" destId="{BA5D8394-C3A1-4466-882E-070DE6D04828}" srcOrd="2" destOrd="0" presId="urn:microsoft.com/office/officeart/2005/8/layout/StepDownProcess"/>
    <dgm:cxn modelId="{C429830E-531D-4220-A47F-345BD3B7E53A}" type="presParOf" srcId="{0FAA82D1-04A2-4CD2-AAEA-5381DFF45F0E}" destId="{E5F6F4B1-07D5-41F1-A241-DA2929913905}" srcOrd="1" destOrd="0" presId="urn:microsoft.com/office/officeart/2005/8/layout/StepDownProcess"/>
    <dgm:cxn modelId="{37510385-DA34-4B04-9F50-05F524DA689C}" type="presParOf" srcId="{0FAA82D1-04A2-4CD2-AAEA-5381DFF45F0E}" destId="{A9B67188-AEA3-4838-BD6D-93F45124BA93}" srcOrd="2" destOrd="0" presId="urn:microsoft.com/office/officeart/2005/8/layout/StepDownProcess"/>
    <dgm:cxn modelId="{E2442191-B97D-46E7-91C6-7E2CDC483B46}" type="presParOf" srcId="{A9B67188-AEA3-4838-BD6D-93F45124BA93}" destId="{80D11526-1364-46F2-A35C-F98D079A1922}" srcOrd="0" destOrd="0" presId="urn:microsoft.com/office/officeart/2005/8/layout/StepDownProcess"/>
    <dgm:cxn modelId="{65CF5277-3A5B-4759-B19D-3FA1BABCCE3D}" type="presParOf" srcId="{A9B67188-AEA3-4838-BD6D-93F45124BA93}" destId="{61CAB25C-9BFA-45FA-A631-951932C4DD2B}" srcOrd="1" destOrd="0" presId="urn:microsoft.com/office/officeart/2005/8/layout/StepDownProcess"/>
    <dgm:cxn modelId="{E05B85AB-91CA-4AD7-B7C5-0EE70B4902A4}" type="presParOf" srcId="{A9B67188-AEA3-4838-BD6D-93F45124BA93}" destId="{4CCA2BB8-F1BA-477E-AAB2-E252F4F8A431}" srcOrd="2" destOrd="0" presId="urn:microsoft.com/office/officeart/2005/8/layout/StepDownProcess"/>
    <dgm:cxn modelId="{9B915B68-B946-4625-8EB4-CD47ED5ECE8F}" type="presParOf" srcId="{0FAA82D1-04A2-4CD2-AAEA-5381DFF45F0E}" destId="{E09167D0-B725-4C62-BF3B-2D6ABF01979A}" srcOrd="3" destOrd="0" presId="urn:microsoft.com/office/officeart/2005/8/layout/StepDownProcess"/>
    <dgm:cxn modelId="{AAA4412D-5E73-4C2B-95DE-F77C59A90839}" type="presParOf" srcId="{0FAA82D1-04A2-4CD2-AAEA-5381DFF45F0E}" destId="{12047206-19C7-4280-868C-81CD5CC154A8}" srcOrd="4" destOrd="0" presId="urn:microsoft.com/office/officeart/2005/8/layout/StepDownProcess"/>
    <dgm:cxn modelId="{AF5BAD2A-5BF7-4DEE-BA79-EEF33761FACB}" type="presParOf" srcId="{12047206-19C7-4280-868C-81CD5CC154A8}" destId="{ECB77064-AD20-4B52-A711-694D2C80C56C}" srcOrd="0" destOrd="0" presId="urn:microsoft.com/office/officeart/2005/8/layout/StepDownProcess"/>
    <dgm:cxn modelId="{9272249D-D471-4EF2-A1D5-EB7372F84376}" type="presParOf" srcId="{12047206-19C7-4280-868C-81CD5CC154A8}" destId="{EE64C616-D528-4656-8273-E19E88CEA67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A508E-FDCE-418F-9E54-E74EA3622D41}" type="doc">
      <dgm:prSet loTypeId="urn:microsoft.com/office/officeart/2005/8/layout/rings+Icon#1" loCatId="relationship" qsTypeId="urn:microsoft.com/office/officeart/2005/8/quickstyle/simple1" qsCatId="simple" csTypeId="urn:microsoft.com/office/officeart/2005/8/colors/accent1_2" csCatId="accent1" phldr="1"/>
      <dgm:spPr/>
    </dgm:pt>
    <dgm:pt modelId="{1BAE55C4-BC06-4E46-B367-E2A1C5C53ABD}">
      <dgm:prSet phldrT="[Text]" custT="1"/>
      <dgm:spPr/>
      <dgm:t>
        <a:bodyPr/>
        <a:lstStyle/>
        <a:p>
          <a:r>
            <a:rPr lang="ru-RU" sz="3200" dirty="0" smtClean="0"/>
            <a:t>Личное</a:t>
          </a:r>
          <a:endParaRPr lang="en-US" sz="2000" dirty="0"/>
        </a:p>
      </dgm:t>
    </dgm:pt>
    <dgm:pt modelId="{AF8908BF-FE45-481A-9E57-64995245CB75}" type="parTrans" cxnId="{DC79DCFF-A089-4C3D-B8E8-E0C29CDD70AA}">
      <dgm:prSet/>
      <dgm:spPr/>
      <dgm:t>
        <a:bodyPr/>
        <a:lstStyle/>
        <a:p>
          <a:endParaRPr lang="en-US"/>
        </a:p>
      </dgm:t>
    </dgm:pt>
    <dgm:pt modelId="{A8CCEB45-A8C3-471E-9A87-9AD6019FFB93}" type="sibTrans" cxnId="{DC79DCFF-A089-4C3D-B8E8-E0C29CDD70AA}">
      <dgm:prSet/>
      <dgm:spPr/>
      <dgm:t>
        <a:bodyPr/>
        <a:lstStyle/>
        <a:p>
          <a:endParaRPr lang="en-US"/>
        </a:p>
      </dgm:t>
    </dgm:pt>
    <dgm:pt modelId="{C5C97563-3021-423C-AD7C-7C5A021C4883}">
      <dgm:prSet phldrT="[Text]"/>
      <dgm:spPr/>
      <dgm:t>
        <a:bodyPr/>
        <a:lstStyle/>
        <a:p>
          <a:r>
            <a:rPr lang="ru-RU" dirty="0" smtClean="0"/>
            <a:t>Полезное</a:t>
          </a:r>
          <a:endParaRPr lang="en-US" dirty="0"/>
        </a:p>
      </dgm:t>
    </dgm:pt>
    <dgm:pt modelId="{2BC0F267-ACD3-434A-A02D-DEE41323372A}" type="parTrans" cxnId="{7BC4EE6F-E1FA-4637-8FE5-57BD0F89A0B4}">
      <dgm:prSet/>
      <dgm:spPr/>
      <dgm:t>
        <a:bodyPr/>
        <a:lstStyle/>
        <a:p>
          <a:endParaRPr lang="en-US"/>
        </a:p>
      </dgm:t>
    </dgm:pt>
    <dgm:pt modelId="{A50CACCD-65EB-482D-B662-29B7810A6BAA}" type="sibTrans" cxnId="{7BC4EE6F-E1FA-4637-8FE5-57BD0F89A0B4}">
      <dgm:prSet/>
      <dgm:spPr/>
      <dgm:t>
        <a:bodyPr/>
        <a:lstStyle/>
        <a:p>
          <a:endParaRPr lang="en-US"/>
        </a:p>
      </dgm:t>
    </dgm:pt>
    <dgm:pt modelId="{0B431E0B-BABE-4433-8852-4FCF9B36B367}">
      <dgm:prSet phldrT="[Text]" custT="1"/>
      <dgm:spPr/>
      <dgm:t>
        <a:bodyPr/>
        <a:lstStyle/>
        <a:p>
          <a:endParaRPr lang="en-US" sz="2000" dirty="0"/>
        </a:p>
      </dgm:t>
    </dgm:pt>
    <dgm:pt modelId="{D81A400C-73DF-487A-BB40-4A811FFA4517}" type="parTrans" cxnId="{AE4C34AD-5423-4860-92A4-21B47CF41DC9}">
      <dgm:prSet/>
      <dgm:spPr/>
      <dgm:t>
        <a:bodyPr/>
        <a:lstStyle/>
        <a:p>
          <a:endParaRPr lang="en-US"/>
        </a:p>
      </dgm:t>
    </dgm:pt>
    <dgm:pt modelId="{72BB969A-F26B-4106-8AE8-EDE493C1EBF0}" type="sibTrans" cxnId="{AE4C34AD-5423-4860-92A4-21B47CF41DC9}">
      <dgm:prSet/>
      <dgm:spPr/>
      <dgm:t>
        <a:bodyPr/>
        <a:lstStyle/>
        <a:p>
          <a:endParaRPr lang="en-US"/>
        </a:p>
      </dgm:t>
    </dgm:pt>
    <dgm:pt modelId="{F7FC210B-B1D1-4F67-83EF-112A27AD6009}" type="pres">
      <dgm:prSet presAssocID="{58CA508E-FDCE-418F-9E54-E74EA3622D41}" presName="Name0" presStyleCnt="0">
        <dgm:presLayoutVars>
          <dgm:chMax val="7"/>
          <dgm:dir/>
          <dgm:resizeHandles val="exact"/>
        </dgm:presLayoutVars>
      </dgm:prSet>
      <dgm:spPr/>
    </dgm:pt>
    <dgm:pt modelId="{234F376E-AA06-49D2-B249-EDD13F0F8BD7}" type="pres">
      <dgm:prSet presAssocID="{58CA508E-FDCE-418F-9E54-E74EA3622D41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C59BE-33EA-4F2F-9DE4-AEAB60740749}" type="pres">
      <dgm:prSet presAssocID="{58CA508E-FDCE-418F-9E54-E74EA3622D4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4AC29-3740-4B9B-A2C6-4027787CD149}" type="pres">
      <dgm:prSet presAssocID="{58CA508E-FDCE-418F-9E54-E74EA3622D41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34AD-5423-4860-92A4-21B47CF41DC9}" srcId="{58CA508E-FDCE-418F-9E54-E74EA3622D41}" destId="{0B431E0B-BABE-4433-8852-4FCF9B36B367}" srcOrd="2" destOrd="0" parTransId="{D81A400C-73DF-487A-BB40-4A811FFA4517}" sibTransId="{72BB969A-F26B-4106-8AE8-EDE493C1EBF0}"/>
    <dgm:cxn modelId="{FA3EA5C6-B4DD-45D4-B844-BF9230F76619}" type="presOf" srcId="{1BAE55C4-BC06-4E46-B367-E2A1C5C53ABD}" destId="{234F376E-AA06-49D2-B249-EDD13F0F8BD7}" srcOrd="0" destOrd="0" presId="urn:microsoft.com/office/officeart/2005/8/layout/rings+Icon#1"/>
    <dgm:cxn modelId="{7B8B92E2-2D45-45BD-A263-5F4CE78F5EA7}" type="presOf" srcId="{58CA508E-FDCE-418F-9E54-E74EA3622D41}" destId="{F7FC210B-B1D1-4F67-83EF-112A27AD6009}" srcOrd="0" destOrd="0" presId="urn:microsoft.com/office/officeart/2005/8/layout/rings+Icon#1"/>
    <dgm:cxn modelId="{DC79DCFF-A089-4C3D-B8E8-E0C29CDD70AA}" srcId="{58CA508E-FDCE-418F-9E54-E74EA3622D41}" destId="{1BAE55C4-BC06-4E46-B367-E2A1C5C53ABD}" srcOrd="0" destOrd="0" parTransId="{AF8908BF-FE45-481A-9E57-64995245CB75}" sibTransId="{A8CCEB45-A8C3-471E-9A87-9AD6019FFB93}"/>
    <dgm:cxn modelId="{E21331DD-B416-43A8-99FE-83A44B8E6BD9}" type="presOf" srcId="{C5C97563-3021-423C-AD7C-7C5A021C4883}" destId="{8E5C59BE-33EA-4F2F-9DE4-AEAB60740749}" srcOrd="0" destOrd="0" presId="urn:microsoft.com/office/officeart/2005/8/layout/rings+Icon#1"/>
    <dgm:cxn modelId="{7BC4EE6F-E1FA-4637-8FE5-57BD0F89A0B4}" srcId="{58CA508E-FDCE-418F-9E54-E74EA3622D41}" destId="{C5C97563-3021-423C-AD7C-7C5A021C4883}" srcOrd="1" destOrd="0" parTransId="{2BC0F267-ACD3-434A-A02D-DEE41323372A}" sibTransId="{A50CACCD-65EB-482D-B662-29B7810A6BAA}"/>
    <dgm:cxn modelId="{AFC01DFF-9561-4C62-AD32-76A5C1DF2C9A}" type="presOf" srcId="{0B431E0B-BABE-4433-8852-4FCF9B36B367}" destId="{43E4AC29-3740-4B9B-A2C6-4027787CD149}" srcOrd="0" destOrd="0" presId="urn:microsoft.com/office/officeart/2005/8/layout/rings+Icon#1"/>
    <dgm:cxn modelId="{4C958328-D834-4DA1-A22D-E68486F4FEC2}" type="presParOf" srcId="{F7FC210B-B1D1-4F67-83EF-112A27AD6009}" destId="{234F376E-AA06-49D2-B249-EDD13F0F8BD7}" srcOrd="0" destOrd="0" presId="urn:microsoft.com/office/officeart/2005/8/layout/rings+Icon#1"/>
    <dgm:cxn modelId="{917D1253-6768-4390-B67F-838FAB1BEF77}" type="presParOf" srcId="{F7FC210B-B1D1-4F67-83EF-112A27AD6009}" destId="{8E5C59BE-33EA-4F2F-9DE4-AEAB60740749}" srcOrd="1" destOrd="0" presId="urn:microsoft.com/office/officeart/2005/8/layout/rings+Icon#1"/>
    <dgm:cxn modelId="{200A2CFC-7B7C-457C-A60E-61D3A1AFBD2C}" type="presParOf" srcId="{F7FC210B-B1D1-4F67-83EF-112A27AD6009}" destId="{43E4AC29-3740-4B9B-A2C6-4027787CD149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C3C9C2-473C-434F-A209-91EC6C0A1982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2670C4-DC3B-4230-945C-D0941A784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5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CF57EA-3BDD-4931-A5CC-2206FEC48CB0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363FB9-20F3-4080-AF15-9B4C79979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61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7BB2-BD59-4F8F-AC36-EE14563333F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DD6C-2F43-487C-B17F-590C891B7E66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5D89-FB79-4DD7-A94B-0EBE090D64C1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2CED-6CC2-48F2-A31A-05F9E5BD67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74D6-03C7-4106-BAB2-CD3F3B09EAD6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9951-91DD-4286-9749-7163898B35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8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5E45-9842-42EF-91EA-B2CE4BD74231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E8EC-8E7E-4F2A-A14A-150302C4C9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61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D19F-AA16-45E5-A23E-4350146BA312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C30C-FA8F-47C4-80E7-A6D4B5CE82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4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DEF5-8618-4535-939D-E2E5B64BB0C5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F1BA-8A55-4E07-BA6C-820889820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9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E1AB-EFD4-40AD-817A-0D1833C9F922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8A32-9F53-42C8-8AD1-3E1DAC0B47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79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909B-CB74-4750-9DB9-F316622ECF66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9ED5-E2A1-4DFF-B336-639DB618CA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15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5992-7810-41C3-BE48-29C0F836D3FF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78DA-9ACD-495F-810E-9725708E2C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340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4D8B-173C-434F-838D-7663D2476A13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B6A0-8479-4CE5-BFA5-0A6CBA3C48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12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680-4650-4792-B9F3-025A6F97F763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6AF8-99AF-40F2-8E49-3FB0DCCAB0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49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 02 v2 150 dpi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6"/>
          <a:stretch>
            <a:fillRect/>
          </a:stretch>
        </p:blipFill>
        <p:spPr bwMode="auto">
          <a:xfrm>
            <a:off x="0" y="0"/>
            <a:ext cx="9144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0D484-BDBF-481A-AB8C-B0DD98585BD7}" type="datetimeFigureOut">
              <a:rPr lang="en-US"/>
              <a:pPr>
                <a:defRPr/>
              </a:pPr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F5F6F3-7D47-4C80-9CF2-18C09A877F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34100"/>
            <a:ext cx="9144000" cy="72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6173788"/>
            <a:ext cx="2205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86965"/>
            <a:ext cx="9143999" cy="5742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200A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200A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практическом опыте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Как встряхнуть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аудиторию при обучении предпринимательству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Д-р Рэй Смайлор</a:t>
            </a:r>
            <a:endParaRPr lang="ru-RU" sz="1400" b="1" dirty="0"/>
          </a:p>
          <a:p>
            <a:pPr lvl="0"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dirty="0" smtClean="0"/>
              <a:t>Школа </a:t>
            </a:r>
            <a:r>
              <a:rPr lang="ru-RU" sz="1800" b="1" dirty="0"/>
              <a:t>бизнеса </a:t>
            </a:r>
            <a:r>
              <a:rPr lang="ru-RU" sz="1800" b="1" dirty="0" smtClean="0"/>
              <a:t>им. Нили,</a:t>
            </a:r>
            <a:endParaRPr lang="ru-RU" sz="2400" b="1" dirty="0" smtClean="0"/>
          </a:p>
          <a:p>
            <a:pPr lvl="0"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dirty="0" smtClean="0"/>
              <a:t>(</a:t>
            </a:r>
            <a:r>
              <a:rPr lang="ru-RU" sz="1800" b="1" dirty="0"/>
              <a:t>Техасский христианский университет</a:t>
            </a:r>
            <a:r>
              <a:rPr lang="ru-RU" sz="1800" b="1" dirty="0" smtClean="0"/>
              <a:t>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sz="4000" dirty="0" smtClean="0"/>
              <a:t>Пример</a:t>
            </a:r>
            <a:r>
              <a:rPr lang="en-US" sz="4000" dirty="0" smtClean="0"/>
              <a:t>: </a:t>
            </a:r>
            <a:r>
              <a:rPr lang="ru-RU" sz="4000" dirty="0" smtClean="0">
                <a:solidFill>
                  <a:srgbClr val="200AC4"/>
                </a:solidFill>
              </a:rPr>
              <a:t>Игра «Летательный аппарат»</a:t>
            </a:r>
            <a:endParaRPr lang="en-US" sz="4000" dirty="0">
              <a:solidFill>
                <a:srgbClr val="200A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Сосредоточиться на решении проблемы</a:t>
            </a:r>
            <a:endParaRPr lang="en-US" dirty="0" smtClean="0"/>
          </a:p>
          <a:p>
            <a:r>
              <a:rPr lang="ru-RU" dirty="0" smtClean="0"/>
              <a:t>Оценить возможности</a:t>
            </a:r>
            <a:endParaRPr lang="en-US" dirty="0" smtClean="0"/>
          </a:p>
          <a:p>
            <a:r>
              <a:rPr lang="ru-RU" dirty="0" smtClean="0"/>
              <a:t>Мобилизовать ресурсы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33493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В основе – «заколачивание квадратного колышка </a:t>
            </a:r>
            <a:r>
              <a:rPr lang="ru-RU" dirty="0"/>
              <a:t>в круглое </a:t>
            </a:r>
            <a:r>
              <a:rPr lang="ru-RU" dirty="0" smtClean="0"/>
              <a:t>отверстие»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3182"/>
            <a:ext cx="4486276" cy="25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dirty="0" smtClean="0"/>
              <a:t>Игра «Летательный аппарат». Суть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032331"/>
            <a:ext cx="9144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Создать </a:t>
            </a:r>
            <a:r>
              <a:rPr lang="ru-RU" dirty="0" smtClean="0">
                <a:solidFill>
                  <a:schemeClr val="tx2"/>
                </a:solidFill>
              </a:rPr>
              <a:t>устройство</a:t>
            </a:r>
            <a:r>
              <a:rPr lang="ru-RU" dirty="0"/>
              <a:t>, которое </a:t>
            </a:r>
            <a:r>
              <a:rPr lang="ru-RU" dirty="0" smtClean="0"/>
              <a:t>пролетит дальше всех/прямее всех </a:t>
            </a:r>
            <a:r>
              <a:rPr lang="ru-RU" dirty="0"/>
              <a:t>в течение 20 </a:t>
            </a:r>
            <a:r>
              <a:rPr lang="ru-RU" dirty="0" smtClean="0"/>
              <a:t>минут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2800" dirty="0" smtClean="0"/>
              <a:t> Команды по 5-7 участников</a:t>
            </a:r>
            <a:endParaRPr lang="ru-RU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2800" dirty="0" smtClean="0"/>
              <a:t> Использовать </a:t>
            </a:r>
            <a:r>
              <a:rPr lang="ru-RU" sz="2800" dirty="0"/>
              <a:t>только материалы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из комплекта</a:t>
            </a:r>
            <a:endParaRPr lang="ru-RU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2800" dirty="0" smtClean="0"/>
              <a:t> Испытать устройство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Приз победившей команде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876653"/>
            <a:ext cx="1489227" cy="83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971" y="4748355"/>
            <a:ext cx="1088496" cy="1088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14" y="4718869"/>
            <a:ext cx="1839383" cy="1219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397" y="2127276"/>
            <a:ext cx="1401771" cy="1980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660" y="4295702"/>
            <a:ext cx="1692134" cy="12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4"/>
            </a:pPr>
            <a:r>
              <a:rPr lang="ru-RU" dirty="0" smtClean="0"/>
              <a:t>Приложение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60531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4811" y="2254393"/>
            <a:ext cx="288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Эмоциональное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42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3" y="274638"/>
            <a:ext cx="8576441" cy="1143000"/>
          </a:xfrm>
        </p:spPr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: </a:t>
            </a:r>
            <a:r>
              <a:rPr lang="ru-RU" dirty="0" smtClean="0">
                <a:solidFill>
                  <a:srgbClr val="200AC4"/>
                </a:solidFill>
              </a:rPr>
              <a:t>«Самый худший бизнес</a:t>
            </a:r>
            <a:r>
              <a:rPr lang="en-US" dirty="0" smtClean="0">
                <a:solidFill>
                  <a:srgbClr val="200AC4"/>
                </a:solidFill>
              </a:rPr>
              <a:t>!</a:t>
            </a:r>
            <a:r>
              <a:rPr lang="ru-RU" dirty="0" smtClean="0">
                <a:solidFill>
                  <a:srgbClr val="200AC4"/>
                </a:solidFill>
              </a:rPr>
              <a:t>»</a:t>
            </a:r>
            <a:endParaRPr lang="en-US" dirty="0">
              <a:solidFill>
                <a:srgbClr val="200A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08" y="1600200"/>
            <a:ext cx="8686800" cy="4525963"/>
          </a:xfrm>
        </p:spPr>
        <p:txBody>
          <a:bodyPr/>
          <a:lstStyle/>
          <a:p>
            <a:r>
              <a:rPr lang="ru-RU" dirty="0" smtClean="0"/>
              <a:t>Продемонстрировать процесс рождения идей</a:t>
            </a:r>
            <a:endParaRPr lang="en-US" dirty="0" smtClean="0"/>
          </a:p>
          <a:p>
            <a:r>
              <a:rPr lang="ru-RU" dirty="0" smtClean="0"/>
              <a:t>Показать силу человеческих связей</a:t>
            </a:r>
            <a:endParaRPr lang="en-US" dirty="0" smtClean="0"/>
          </a:p>
          <a:p>
            <a:r>
              <a:rPr lang="ru-RU" dirty="0" smtClean="0"/>
              <a:t>Сформировать видение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9" y="3352800"/>
            <a:ext cx="2773363" cy="27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8" y="243104"/>
            <a:ext cx="8639504" cy="1143000"/>
          </a:xfrm>
        </p:spPr>
        <p:txBody>
          <a:bodyPr/>
          <a:lstStyle/>
          <a:p>
            <a:r>
              <a:rPr lang="ru-RU" dirty="0" smtClean="0"/>
              <a:t>«Самый худший бизнес</a:t>
            </a:r>
            <a:r>
              <a:rPr lang="en-US" dirty="0" smtClean="0"/>
              <a:t>!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Резюме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073727"/>
            <a:ext cx="847513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</a:t>
            </a:r>
            <a:r>
              <a:rPr lang="ru-RU" dirty="0" smtClean="0"/>
              <a:t>Создание легального предприятия,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      обреченного на провал</a:t>
            </a:r>
            <a:r>
              <a:rPr lang="en-US" sz="2800" dirty="0"/>
              <a:t>	</a:t>
            </a:r>
            <a:endParaRPr lang="ru-RU" sz="2800" dirty="0" smtClean="0"/>
          </a:p>
          <a:p>
            <a:pPr indent="342900">
              <a:buFont typeface="Wingdings" panose="05000000000000000000" pitchFamily="2" charset="2"/>
              <a:buChar char="v"/>
            </a:pPr>
            <a:r>
              <a:rPr lang="ru-RU" sz="2800" dirty="0" smtClean="0"/>
              <a:t>Команды по 4-5 участников</a:t>
            </a:r>
            <a:endParaRPr lang="ru-RU" sz="2800" dirty="0"/>
          </a:p>
          <a:p>
            <a:pPr indent="342900">
              <a:buFont typeface="Wingdings" panose="05000000000000000000" pitchFamily="2" charset="2"/>
              <a:buChar char="v"/>
            </a:pPr>
            <a:r>
              <a:rPr lang="ru-RU" sz="2800" dirty="0" smtClean="0"/>
              <a:t>Команды обмениваются концепциями компаний</a:t>
            </a:r>
          </a:p>
          <a:p>
            <a:pPr indent="342900">
              <a:buFont typeface="Wingdings" panose="05000000000000000000" pitchFamily="2" charset="2"/>
              <a:buChar char="v"/>
            </a:pPr>
            <a:r>
              <a:rPr lang="ru-RU" sz="2800" dirty="0" smtClean="0"/>
              <a:t>Преобразование </a:t>
            </a:r>
            <a:r>
              <a:rPr lang="ru-RU" sz="2800" dirty="0"/>
              <a:t>идеи в жизнеспособный </a:t>
            </a:r>
            <a:r>
              <a:rPr lang="ru-RU" sz="2800" dirty="0" smtClean="0"/>
              <a:t>бизнес</a:t>
            </a:r>
            <a:endParaRPr lang="ru-RU" sz="2800" dirty="0"/>
          </a:p>
          <a:p>
            <a:pPr indent="342900">
              <a:buFont typeface="Wingdings" panose="05000000000000000000" pitchFamily="2" charset="2"/>
              <a:buChar char="v"/>
            </a:pPr>
            <a:r>
              <a:rPr lang="ru-RU" sz="2800" dirty="0" smtClean="0"/>
              <a:t>Весь </a:t>
            </a:r>
            <a:r>
              <a:rPr lang="ru-RU" sz="2800" dirty="0"/>
              <a:t>класс улучшает концепцию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9" y="44359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Другие </a:t>
            </a:r>
            <a:r>
              <a:rPr lang="ru-RU" sz="4000" dirty="0" smtClean="0"/>
              <a:t>практические упражнения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Соревнования: </a:t>
            </a:r>
            <a:r>
              <a:rPr lang="ru-RU" dirty="0" smtClean="0"/>
              <a:t>планы/презентации</a:t>
            </a:r>
          </a:p>
          <a:p>
            <a:r>
              <a:rPr lang="ru-RU" dirty="0" smtClean="0"/>
              <a:t>Интервью с предпринимателем</a:t>
            </a:r>
            <a:endParaRPr lang="en-US" dirty="0" smtClean="0"/>
          </a:p>
          <a:p>
            <a:r>
              <a:rPr lang="ru-RU" dirty="0" smtClean="0"/>
              <a:t>Учебные примеры</a:t>
            </a:r>
            <a:endParaRPr lang="en-US" dirty="0" smtClean="0"/>
          </a:p>
          <a:p>
            <a:r>
              <a:rPr lang="ru-RU" dirty="0" smtClean="0"/>
              <a:t>Предприниматели в роли выступающих</a:t>
            </a:r>
            <a:endParaRPr lang="en-US" dirty="0" smtClean="0"/>
          </a:p>
          <a:p>
            <a:r>
              <a:rPr lang="ru-RU" dirty="0" smtClean="0"/>
              <a:t>Туры по компаниям</a:t>
            </a:r>
            <a:endParaRPr lang="en-US" dirty="0" smtClean="0"/>
          </a:p>
          <a:p>
            <a:r>
              <a:rPr lang="ru-RU" dirty="0" smtClean="0"/>
              <a:t>Ужин с предпринимателем</a:t>
            </a:r>
            <a:endParaRPr lang="en-US" dirty="0" smtClean="0"/>
          </a:p>
          <a:p>
            <a:r>
              <a:rPr lang="ru-RU" dirty="0" smtClean="0"/>
              <a:t>Видеоклипы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ru-RU" dirty="0" smtClean="0"/>
              <a:t>Влияние на класс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3"/>
            <a:ext cx="8559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Создаёт </a:t>
            </a:r>
            <a:r>
              <a:rPr lang="ru-RU" dirty="0"/>
              <a:t>действительно </a:t>
            </a:r>
            <a:r>
              <a:rPr lang="ru-RU" dirty="0" smtClean="0"/>
              <a:t>иную среду обучения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Оживляет уроки </a:t>
            </a:r>
            <a:r>
              <a:rPr lang="ru-RU" dirty="0"/>
              <a:t>предпринимательства	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Удивляет </a:t>
            </a:r>
            <a:r>
              <a:rPr lang="ru-RU" dirty="0"/>
              <a:t>и привлекает студентов		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Содействует </a:t>
            </a:r>
            <a:r>
              <a:rPr lang="ru-RU" dirty="0"/>
              <a:t>непрерывному обучению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70" y="4053334"/>
            <a:ext cx="3158860" cy="21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42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«Образование состоит не в том, чтобы наполнить пустое ведро, </a:t>
            </a:r>
            <a:r>
              <a:rPr lang="ru-RU" sz="4000" dirty="0"/>
              <a:t>а в том, чтобы </a:t>
            </a:r>
            <a:r>
              <a:rPr lang="ru-RU" sz="4000" dirty="0" smtClean="0"/>
              <a:t>разжечь огонь».</a:t>
            </a:r>
            <a:endParaRPr lang="en-US" sz="4000" dirty="0" smtClean="0"/>
          </a:p>
          <a:p>
            <a:pPr marL="0" indent="0" algn="r">
              <a:buNone/>
            </a:pPr>
            <a:r>
              <a:rPr lang="ru-RU" dirty="0" smtClean="0"/>
              <a:t>Уильям</a:t>
            </a:r>
            <a:r>
              <a:rPr lang="ru-RU" dirty="0"/>
              <a:t> Йейтс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087" y="141383"/>
            <a:ext cx="3765022" cy="2505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78" y="3327929"/>
            <a:ext cx="3765022" cy="25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02274" y="387927"/>
            <a:ext cx="5139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200AC4"/>
                </a:solidFill>
              </a:rPr>
              <a:t>Темы</a:t>
            </a:r>
            <a:endParaRPr lang="en-US" b="1" u="sng" dirty="0">
              <a:solidFill>
                <a:srgbClr val="200AC4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6904" y="2150659"/>
            <a:ext cx="7650192" cy="255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9EA2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</a:t>
            </a:r>
            <a:r>
              <a:rPr lang="ru-RU" dirty="0" smtClean="0"/>
              <a:t>Цель</a:t>
            </a:r>
            <a:endParaRPr lang="en-US" dirty="0"/>
          </a:p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</a:t>
            </a:r>
            <a:r>
              <a:rPr lang="ru-RU" dirty="0" smtClean="0"/>
              <a:t>Опыт</a:t>
            </a:r>
            <a:endParaRPr lang="en-US" dirty="0"/>
          </a:p>
          <a:p>
            <a:pPr marL="571500" lvl="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	</a:t>
            </a:r>
            <a:r>
              <a:rPr lang="ru-RU" dirty="0" smtClean="0"/>
              <a:t>Подведение итогов</a:t>
            </a:r>
            <a:endParaRPr lang="en-US" dirty="0"/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  	</a:t>
            </a:r>
            <a:r>
              <a:rPr lang="ru-RU" dirty="0" smtClean="0"/>
              <a:t>Приложение</a:t>
            </a:r>
            <a:endParaRPr lang="en-US" dirty="0" smtClean="0"/>
          </a:p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/>
              <a:t>	</a:t>
            </a:r>
            <a:r>
              <a:rPr lang="ru-RU" dirty="0" smtClean="0"/>
              <a:t>Влияние на класс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0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ru-RU" dirty="0" smtClean="0"/>
              <a:t>Цель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1955800"/>
            <a:ext cx="6543195" cy="2408381"/>
          </a:xfrm>
        </p:spPr>
        <p:txBody>
          <a:bodyPr/>
          <a:lstStyle/>
          <a:p>
            <a:pPr>
              <a:buSzPct val="200000"/>
              <a:buBlip>
                <a:blip r:embed="rId2"/>
              </a:buBlip>
            </a:pPr>
            <a:r>
              <a:rPr lang="ru-RU" dirty="0"/>
              <a:t> </a:t>
            </a:r>
            <a:r>
              <a:rPr lang="ru-RU" dirty="0" smtClean="0"/>
              <a:t> Привязана </a:t>
            </a:r>
            <a:r>
              <a:rPr lang="ru-RU" dirty="0"/>
              <a:t>к целям обучения </a:t>
            </a:r>
            <a:endParaRPr lang="ru-RU" dirty="0" smtClean="0"/>
          </a:p>
          <a:p>
            <a:pPr>
              <a:buSzPct val="200000"/>
              <a:buBlip>
                <a:blip r:embed="rId2"/>
              </a:buBlip>
            </a:pPr>
            <a:r>
              <a:rPr lang="ru-RU" dirty="0" smtClean="0"/>
              <a:t>  Интегрирована в курс обучения</a:t>
            </a:r>
            <a:endParaRPr lang="en-US" dirty="0" smtClean="0"/>
          </a:p>
          <a:p>
            <a:pPr>
              <a:buSzPct val="200000"/>
              <a:buBlip>
                <a:blip r:embed="rId2"/>
              </a:buBlip>
            </a:pPr>
            <a:r>
              <a:rPr lang="ru-RU" dirty="0"/>
              <a:t> </a:t>
            </a:r>
            <a:r>
              <a:rPr lang="ru-RU" dirty="0" smtClean="0"/>
              <a:t> Обучение на практике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Например</a:t>
            </a:r>
            <a:r>
              <a:rPr lang="en-US" dirty="0" smtClean="0"/>
              <a:t>: </a:t>
            </a:r>
            <a:r>
              <a:rPr lang="ru-RU" dirty="0" smtClean="0">
                <a:solidFill>
                  <a:srgbClr val="200AC4"/>
                </a:solidFill>
              </a:rPr>
              <a:t>сумка-резюме</a:t>
            </a:r>
            <a:endParaRPr lang="en-US" dirty="0">
              <a:solidFill>
                <a:srgbClr val="200AC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89" y="3311197"/>
            <a:ext cx="2118122" cy="282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124" y="3795776"/>
            <a:ext cx="2743277" cy="1823472"/>
          </a:xfrm>
          <a:prstGeom prst="rect">
            <a:avLst/>
          </a:prstGeom>
        </p:spPr>
      </p:pic>
      <p:pic>
        <p:nvPicPr>
          <p:cNvPr id="1028" name="Picture 4" descr="Image result for plus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05" y="4034101"/>
            <a:ext cx="1283758" cy="12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684" y="1259402"/>
            <a:ext cx="7662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Демонстрирует изобретательность и новаторство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Требует некоторой доли риска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Позволяет сформировать</a:t>
            </a:r>
            <a:r>
              <a:rPr lang="en-US" sz="2800" dirty="0" smtClean="0"/>
              <a:t> </a:t>
            </a:r>
            <a:r>
              <a:rPr lang="ru-RU" sz="2800" dirty="0" smtClean="0"/>
              <a:t>командный дух в классе</a:t>
            </a:r>
          </a:p>
        </p:txBody>
      </p:sp>
    </p:spTree>
    <p:extLst>
      <p:ext uri="{BB962C8B-B14F-4D97-AF65-F5344CB8AC3E}">
        <p14:creationId xmlns:p14="http://schemas.microsoft.com/office/powerpoint/2010/main" val="28439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Сумка-резюме. Суть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00200"/>
            <a:ext cx="8407400" cy="3262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Создание уникального способа представить себя</a:t>
            </a:r>
          </a:p>
          <a:p>
            <a:pPr indent="457200">
              <a:buFont typeface="Wingdings" panose="05000000000000000000" pitchFamily="2" charset="2"/>
              <a:buChar char="v"/>
            </a:pPr>
            <a:r>
              <a:rPr lang="ru-RU" sz="2400" dirty="0" smtClean="0"/>
              <a:t>Положите 6 предметов в сумку для продуктов</a:t>
            </a:r>
          </a:p>
          <a:p>
            <a:pPr indent="457200">
              <a:buFont typeface="Wingdings" panose="05000000000000000000" pitchFamily="2" charset="2"/>
              <a:buChar char="v"/>
            </a:pPr>
            <a:r>
              <a:rPr lang="ru-RU" sz="2400" dirty="0" smtClean="0"/>
              <a:t>За 2 минуты осмотрите каждый предмет</a:t>
            </a:r>
          </a:p>
          <a:p>
            <a:pPr indent="457200">
              <a:buFont typeface="Wingdings" panose="05000000000000000000" pitchFamily="2" charset="2"/>
              <a:buChar char="v"/>
            </a:pPr>
            <a:r>
              <a:rPr lang="ru-RU" sz="2400" dirty="0"/>
              <a:t>Объясните, как каждый элемент </a:t>
            </a:r>
            <a:r>
              <a:rPr lang="ru-RU" sz="2400" dirty="0" smtClean="0"/>
              <a:t>позволяет определить, </a:t>
            </a:r>
            <a:r>
              <a:rPr lang="ru-RU" sz="2400" dirty="0"/>
              <a:t>кто </a:t>
            </a:r>
            <a:r>
              <a:rPr lang="ru-RU" sz="2400" dirty="0" smtClean="0"/>
              <a:t>вы такой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7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2"/>
            </a:pPr>
            <a:r>
              <a:rPr lang="ru-RU" dirty="0" smtClean="0"/>
              <a:t>Опыт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4119"/>
              </p:ext>
            </p:extLst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3814" y="1623837"/>
            <a:ext cx="159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Целе-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направленная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деятельность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</a:t>
            </a:r>
            <a:r>
              <a:rPr lang="en-US" dirty="0" smtClean="0"/>
              <a:t>: </a:t>
            </a:r>
            <a:r>
              <a:rPr lang="ru-RU" dirty="0" smtClean="0">
                <a:solidFill>
                  <a:srgbClr val="200AC4"/>
                </a:solidFill>
              </a:rPr>
              <a:t>джем-сейшн</a:t>
            </a:r>
            <a:endParaRPr lang="en-US" dirty="0">
              <a:solidFill>
                <a:srgbClr val="200AC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3" y="3742267"/>
            <a:ext cx="3613592" cy="2252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406" y="3522954"/>
            <a:ext cx="32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Спасибо Минэт Шиндехутт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7559" y="1125725"/>
            <a:ext cx="8576441" cy="2216575"/>
          </a:xfrm>
        </p:spPr>
        <p:txBody>
          <a:bodyPr/>
          <a:lstStyle/>
          <a:p>
            <a:pPr>
              <a:buSzPct val="100000"/>
              <a:buBlip>
                <a:blip r:embed="rId3"/>
              </a:buBlip>
            </a:pPr>
            <a:r>
              <a:rPr lang="en-US" sz="4000" dirty="0" smtClean="0"/>
              <a:t>	</a:t>
            </a:r>
            <a:r>
              <a:rPr lang="ru-RU" sz="3600" dirty="0" smtClean="0"/>
              <a:t>Демонстрация импровизации</a:t>
            </a:r>
            <a:endParaRPr lang="en-US" sz="3600" dirty="0"/>
          </a:p>
          <a:p>
            <a:pPr>
              <a:buSzPct val="100000"/>
              <a:buBlip>
                <a:blip r:embed="rId3"/>
              </a:buBlip>
            </a:pPr>
            <a:r>
              <a:rPr lang="en-US" sz="3600" dirty="0" smtClean="0"/>
              <a:t>	</a:t>
            </a:r>
            <a:r>
              <a:rPr lang="ru-RU" sz="3600" dirty="0" smtClean="0"/>
              <a:t>Борьба с двусмысленностью</a:t>
            </a:r>
            <a:endParaRPr lang="en-US" sz="3600" dirty="0"/>
          </a:p>
          <a:p>
            <a:pPr>
              <a:buSzPct val="100000"/>
              <a:buBlip>
                <a:blip r:embed="rId3"/>
              </a:buBlip>
            </a:pPr>
            <a:r>
              <a:rPr lang="en-US" sz="3600" dirty="0" smtClean="0"/>
              <a:t>	</a:t>
            </a:r>
            <a:r>
              <a:rPr lang="ru-RU" sz="3600" dirty="0" smtClean="0"/>
              <a:t>Налаживание коллективной работы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5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Джем-сейшн. Суть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426774"/>
            <a:ext cx="900006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</a:t>
            </a:r>
            <a:r>
              <a:rPr lang="ru-RU" sz="2800" dirty="0" smtClean="0"/>
              <a:t>Создать оригинальную композицию за 15 минут</a:t>
            </a:r>
            <a:endParaRPr lang="en-US" sz="24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	</a:t>
            </a:r>
            <a:r>
              <a:rPr lang="ru-RU" sz="2400" dirty="0" smtClean="0"/>
              <a:t>Команда из 6-9 участников</a:t>
            </a:r>
            <a:endParaRPr lang="en-US" sz="28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/>
              <a:t>	</a:t>
            </a:r>
            <a:r>
              <a:rPr lang="ru-RU" sz="2400" dirty="0" smtClean="0"/>
              <a:t>Каждый </a:t>
            </a:r>
            <a:r>
              <a:rPr lang="ru-RU" sz="2400" dirty="0"/>
              <a:t>играет на музыкальном инструменте </a:t>
            </a:r>
            <a:endParaRPr lang="ru-RU" sz="24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800" dirty="0" smtClean="0"/>
              <a:t>	</a:t>
            </a:r>
            <a:r>
              <a:rPr lang="ru-RU" sz="2400" dirty="0"/>
              <a:t>Группа должна выступать в течение </a:t>
            </a:r>
            <a:r>
              <a:rPr lang="ru-RU" sz="2400" dirty="0" smtClean="0"/>
              <a:t>2-х </a:t>
            </a:r>
            <a:r>
              <a:rPr lang="ru-RU" sz="2400" dirty="0"/>
              <a:t>минут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5166" y="3582069"/>
            <a:ext cx="3814233" cy="2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 startAt="3"/>
            </a:pPr>
            <a:r>
              <a:rPr lang="ru-RU" dirty="0" smtClean="0"/>
              <a:t>Подведение итогов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04488"/>
              </p:ext>
            </p:extLst>
          </p:nvPr>
        </p:nvGraphicFramePr>
        <p:xfrm>
          <a:off x="457200" y="14816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8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Neeley PPT Template Ver5</Template>
  <TotalTime>371</TotalTime>
  <Words>264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Цель</vt:lpstr>
      <vt:lpstr>Например: сумка-резюме</vt:lpstr>
      <vt:lpstr>Сумка-резюме. Суть</vt:lpstr>
      <vt:lpstr>Опыт</vt:lpstr>
      <vt:lpstr>Пример: джем-сейшн</vt:lpstr>
      <vt:lpstr>Джем-сейшн. Суть</vt:lpstr>
      <vt:lpstr>Подведение итогов</vt:lpstr>
      <vt:lpstr>Пример: Игра «Летательный аппарат»</vt:lpstr>
      <vt:lpstr>Игра «Летательный аппарат». Суть</vt:lpstr>
      <vt:lpstr>Приложение</vt:lpstr>
      <vt:lpstr>Пример: «Самый худший бизнес!»</vt:lpstr>
      <vt:lpstr>«Самый худший бизнес!» Резюме</vt:lpstr>
      <vt:lpstr>Другие практические упражнения</vt:lpstr>
      <vt:lpstr>Влияние на класс</vt:lpstr>
      <vt:lpstr>Презентация PowerPoint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Smilor, Matthew</dc:creator>
  <cp:lastModifiedBy>adanilova</cp:lastModifiedBy>
  <cp:revision>54</cp:revision>
  <cp:lastPrinted>2019-02-05T16:29:50Z</cp:lastPrinted>
  <dcterms:created xsi:type="dcterms:W3CDTF">2018-08-30T19:44:37Z</dcterms:created>
  <dcterms:modified xsi:type="dcterms:W3CDTF">2019-03-13T13:20:14Z</dcterms:modified>
</cp:coreProperties>
</file>