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25" r:id="rId4"/>
    <p:sldId id="326" r:id="rId5"/>
    <p:sldId id="327" r:id="rId6"/>
    <p:sldId id="328" r:id="rId7"/>
    <p:sldId id="329" r:id="rId8"/>
    <p:sldId id="330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544D"/>
    <a:srgbClr val="B09315"/>
    <a:srgbClr val="613F37"/>
    <a:srgbClr val="F7E3B0"/>
    <a:srgbClr val="F3DFAD"/>
    <a:srgbClr val="FF2929"/>
    <a:srgbClr val="9F74AC"/>
    <a:srgbClr val="ECC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8170" autoAdjust="0"/>
  </p:normalViewPr>
  <p:slideViewPr>
    <p:cSldViewPr snapToObjects="1">
      <p:cViewPr varScale="1">
        <p:scale>
          <a:sx n="72" d="100"/>
          <a:sy n="72" d="100"/>
        </p:scale>
        <p:origin x="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B962-8D50-6A49-9595-8FB37EFC8066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2B5F8-4250-6F47-B0A2-35AD1A10F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8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0393-CEBA-C240-AFC0-EE30DC517223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7C15-446B-6A49-B9E2-4328DA04F7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0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87C15-446B-6A49-B9E2-4328DA04F7A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36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2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06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7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6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8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24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90AFB722-B50C-4B76-92A7-EB0226A28722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1158" y="6037837"/>
            <a:ext cx="82370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ECC41A"/>
                </a:solidFill>
              </a:rPr>
              <a:t>Зенкина Галина Сергеевна</a:t>
            </a:r>
          </a:p>
          <a:p>
            <a:r>
              <a:rPr lang="ru-RU" dirty="0" smtClean="0">
                <a:solidFill>
                  <a:srgbClr val="ECC41A"/>
                </a:solidFill>
              </a:rPr>
              <a:t>Исполнительный директор</a:t>
            </a:r>
            <a:endParaRPr lang="ru-RU" dirty="0">
              <a:solidFill>
                <a:srgbClr val="ECC41A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 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15816" y="4255878"/>
            <a:ext cx="6228184" cy="360040"/>
          </a:xfrm>
          <a:prstGeom prst="rect">
            <a:avLst/>
          </a:prstGeom>
          <a:solidFill>
            <a:srgbClr val="ECC4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1211" y="4713002"/>
            <a:ext cx="8742040" cy="1257235"/>
          </a:xfrm>
          <a:prstGeom prst="rect">
            <a:avLst/>
          </a:prstGeom>
          <a:solidFill>
            <a:srgbClr val="9F74A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149" y="4737954"/>
            <a:ext cx="8551050" cy="142735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Всероссийский конкурс дипломных работ по предпринимательству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57200" y="418654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4" y="795749"/>
            <a:ext cx="7848872" cy="65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57200" y="418654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-518219" y="917572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Жюри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pPr lvl="0" algn="ctr">
              <a:spcBef>
                <a:spcPct val="20000"/>
              </a:spcBef>
            </a:pPr>
            <a:endParaRPr kumimoji="0" lang="en-US" sz="2400" i="1" u="sng" strike="noStrike" kern="1200" cap="none" spc="0" normalizeH="0" baseline="0" noProof="0" dirty="0" smtClean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06714"/>
            <a:ext cx="3444607" cy="2963048"/>
          </a:xfrm>
          <a:prstGeom prst="rect">
            <a:avLst/>
          </a:prstGeom>
          <a:effectLst>
            <a:outerShdw blurRad="50800" dist="23000" dir="21540000" sx="104000" sy="104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9845" y="2256729"/>
            <a:ext cx="2807508" cy="2369880"/>
          </a:xfrm>
          <a:prstGeom prst="rect">
            <a:avLst/>
          </a:prstGeom>
          <a:noFill/>
          <a:effectLst>
            <a:outerShdw blurRad="50800" dist="50800" dir="5400000" sx="104000" sy="104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Председатель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Жюри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Виктор Седов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Генеральный директор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ООО «Центр предпринимательства 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www.ey.com.br/Media/vwLUImages/Sedov/$FILE/Sed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375" y="1828695"/>
            <a:ext cx="1286617" cy="1782840"/>
          </a:xfrm>
          <a:prstGeom prst="rect">
            <a:avLst/>
          </a:prstGeom>
          <a:noFill/>
          <a:effectLst>
            <a:outerShdw blurRad="50800" dist="50800" dir="21540000" sx="104000" sy="104000" algn="ctr" rotWithShape="0">
              <a:srgbClr val="000000">
                <a:alpha val="34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428394" y="11120007"/>
            <a:ext cx="1956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30492" y="689701"/>
            <a:ext cx="3442367" cy="1694056"/>
          </a:xfrm>
          <a:prstGeom prst="rect">
            <a:avLst/>
          </a:prstGeom>
          <a:effectLst>
            <a:outerShdw blurRad="50800" dist="23000" dir="21540000" sx="104000" sy="104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72585" y="775245"/>
            <a:ext cx="3485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Ткаченко Борис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</a:t>
            </a:r>
            <a:r>
              <a:rPr lang="ru-RU" dirty="0">
                <a:solidFill>
                  <a:schemeClr val="bg1"/>
                </a:solidFill>
              </a:rPr>
              <a:t> программы «Молодежный бизнес России»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26985" y="1828695"/>
            <a:ext cx="3442367" cy="1694056"/>
          </a:xfrm>
          <a:prstGeom prst="rect">
            <a:avLst/>
          </a:prstGeom>
          <a:effectLst>
            <a:outerShdw blurRad="50800" dist="23000" dir="21540000" sx="104000" sy="104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77743" y="1686380"/>
            <a:ext cx="349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Миролюбова </a:t>
            </a:r>
            <a:r>
              <a:rPr lang="ru-RU" b="1" dirty="0">
                <a:solidFill>
                  <a:schemeClr val="bg1"/>
                </a:solidFill>
              </a:rPr>
              <a:t>Ирина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менеджер образовательных проектов компании </a:t>
            </a:r>
            <a:r>
              <a:rPr lang="en-US" dirty="0" smtClean="0">
                <a:solidFill>
                  <a:schemeClr val="bg1"/>
                </a:solidFill>
              </a:rPr>
              <a:t>EY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26985" y="3003194"/>
            <a:ext cx="3442367" cy="1694056"/>
          </a:xfrm>
          <a:prstGeom prst="rect">
            <a:avLst/>
          </a:prstGeom>
          <a:effectLst>
            <a:outerShdw blurRad="50800" dist="23000" dir="21540000" sx="104000" sy="104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39513" y="2860913"/>
            <a:ext cx="3491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pPr lvl="1"/>
            <a:r>
              <a:rPr lang="ru-RU" b="1" dirty="0">
                <a:solidFill>
                  <a:schemeClr val="bg1"/>
                </a:solidFill>
              </a:rPr>
              <a:t>Выходцев Сергей </a:t>
            </a:r>
          </a:p>
          <a:p>
            <a:pPr lvl="1"/>
            <a:r>
              <a:rPr lang="ru-RU" dirty="0">
                <a:solidFill>
                  <a:schemeClr val="bg1"/>
                </a:solidFill>
              </a:rPr>
              <a:t>российский предприниматель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143" y="1909970"/>
            <a:ext cx="1104079" cy="1104079"/>
          </a:xfrm>
          <a:prstGeom prst="rect">
            <a:avLst/>
          </a:prstGeom>
        </p:spPr>
      </p:pic>
      <p:pic>
        <p:nvPicPr>
          <p:cNvPr id="3078" name="Picture 6" descr="http://miruspeha.com/images/KMO_078848_00001_1h_t250w1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823" b="31694"/>
          <a:stretch/>
        </p:blipFill>
        <p:spPr bwMode="auto">
          <a:xfrm>
            <a:off x="7917143" y="3126923"/>
            <a:ext cx="1151210" cy="113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oach.jofo.ru/data/userfiles/4988/images/219409-tkachenk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33" y="677163"/>
            <a:ext cx="1104885" cy="110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232218" y="4220789"/>
            <a:ext cx="3442367" cy="1694056"/>
          </a:xfrm>
          <a:prstGeom prst="rect">
            <a:avLst/>
          </a:prstGeom>
          <a:effectLst>
            <a:outerShdw blurRad="50800" dist="23000" dir="21540000" sx="104000" sy="104000" rotWithShape="0">
              <a:srgbClr val="000000">
                <a:alpha val="3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322405" y="4049877"/>
            <a:ext cx="3491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Колесников Сергей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Вице-президент 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Федерации рестораторов и </a:t>
            </a:r>
            <a:r>
              <a:rPr lang="ru-RU" dirty="0" err="1">
                <a:solidFill>
                  <a:schemeClr val="bg1"/>
                </a:solidFill>
              </a:rPr>
              <a:t>отельеров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://www.crocus-expo.ru.images.1c-bitrix-cdn.ru/upload/crocus-expo/news/27-05-2014/kolesnikov.jpg?14011937221589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" b="26077"/>
          <a:stretch/>
        </p:blipFill>
        <p:spPr bwMode="auto">
          <a:xfrm>
            <a:off x="7917143" y="4357267"/>
            <a:ext cx="1093037" cy="109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59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93832" y="432510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299000" y="835142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Номинации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pPr lvl="0" algn="ctr">
              <a:spcBef>
                <a:spcPct val="20000"/>
              </a:spcBef>
            </a:pPr>
            <a:endParaRPr kumimoji="0" lang="en-US" sz="2400" i="1" u="sng" strike="noStrike" kern="1200" cap="none" spc="0" normalizeH="0" baseline="0" noProof="0" dirty="0" smtClean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96" y="1518547"/>
            <a:ext cx="4523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«Дипломные работы высшего образования»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«Дипломные работы среднего профессионального образования»</a:t>
            </a:r>
            <a:endParaRPr lang="ru-RU" sz="2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735368" y="841207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Участники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pPr lvl="0" algn="ctr">
              <a:spcBef>
                <a:spcPct val="20000"/>
              </a:spcBef>
            </a:pPr>
            <a:endParaRPr kumimoji="0" lang="en-US" sz="2400" i="1" u="sng" strike="noStrike" kern="1200" cap="none" spc="0" normalizeH="0" baseline="0" noProof="0" dirty="0" smtClean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54770"/>
              </p:ext>
            </p:extLst>
          </p:nvPr>
        </p:nvGraphicFramePr>
        <p:xfrm>
          <a:off x="5237922" y="1721034"/>
          <a:ext cx="3726566" cy="4870713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86206"/>
                <a:gridCol w="3240360"/>
              </a:tblGrid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Город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Москва 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Ярославль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3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Санкт-Петербург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4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Воронеж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5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Нижний Новгород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6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Гатчина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7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Владивосток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8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Мурманск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Казань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10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Калуга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11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Ростов-на-Дону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Уфа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13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Пермь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14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Челябинск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0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17044" y="50978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092" y="942012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Победители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95983" y="1799726"/>
            <a:ext cx="81463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Номинация </a:t>
            </a:r>
          </a:p>
          <a:p>
            <a:pPr algn="ctr"/>
            <a:r>
              <a:rPr lang="ru-RU" b="1" dirty="0" smtClean="0"/>
              <a:t>«Дипломные работы высшего образования» </a:t>
            </a:r>
          </a:p>
          <a:p>
            <a:endParaRPr lang="ru-RU" dirty="0"/>
          </a:p>
          <a:p>
            <a:r>
              <a:rPr lang="ru-RU" b="1" dirty="0" smtClean="0"/>
              <a:t>1-е место </a:t>
            </a:r>
          </a:p>
          <a:p>
            <a:r>
              <a:rPr lang="ru-RU" i="1" dirty="0" err="1" smtClean="0"/>
              <a:t>Коврижко</a:t>
            </a:r>
            <a:r>
              <a:rPr lang="ru-RU" i="1" dirty="0" smtClean="0"/>
              <a:t> Полина Сергеевна, Владивостокский государственный университет экономики и сервиса, г. Владивосток</a:t>
            </a:r>
          </a:p>
          <a:p>
            <a:endParaRPr lang="ru-RU" i="1" dirty="0" smtClean="0"/>
          </a:p>
          <a:p>
            <a:r>
              <a:rPr lang="ru-RU" b="1" i="1" dirty="0" smtClean="0"/>
              <a:t>Тема дипломной работы </a:t>
            </a:r>
            <a:r>
              <a:rPr lang="ru-RU" i="1" dirty="0" smtClean="0"/>
              <a:t>«Теоретические </a:t>
            </a:r>
            <a:r>
              <a:rPr lang="ru-RU" i="1" dirty="0"/>
              <a:t>основы образования и особенности организации бухгалтерского учета малых инновационных </a:t>
            </a:r>
            <a:r>
              <a:rPr lang="ru-RU" i="1" dirty="0" smtClean="0"/>
              <a:t>предприятий»</a:t>
            </a:r>
          </a:p>
          <a:p>
            <a:pPr lvl="0"/>
            <a:endParaRPr lang="ru-RU" dirty="0"/>
          </a:p>
          <a:p>
            <a:pPr lvl="0"/>
            <a:r>
              <a:rPr lang="ru-RU" b="1" dirty="0" smtClean="0"/>
              <a:t>2-е место</a:t>
            </a:r>
          </a:p>
          <a:p>
            <a:pPr lvl="0"/>
            <a:r>
              <a:rPr lang="ru-RU" i="1" dirty="0"/>
              <a:t>Воробей Екатерина </a:t>
            </a:r>
            <a:r>
              <a:rPr lang="ru-RU" i="1" dirty="0" smtClean="0"/>
              <a:t>Михайловна, Российский государственный педагогический университет им. А.И. Герцена, г. Санкт-Петербург</a:t>
            </a:r>
          </a:p>
          <a:p>
            <a:pPr lvl="0"/>
            <a:endParaRPr lang="ru-RU" b="1" i="1" dirty="0"/>
          </a:p>
          <a:p>
            <a:pPr lvl="0"/>
            <a:r>
              <a:rPr lang="ru-RU" b="1" i="1" dirty="0" smtClean="0"/>
              <a:t>Тема дипломной работы</a:t>
            </a:r>
            <a:r>
              <a:rPr lang="ru-RU" i="1" dirty="0" smtClean="0"/>
              <a:t> «Повышение </a:t>
            </a:r>
            <a:r>
              <a:rPr lang="ru-RU" i="1" dirty="0"/>
              <a:t>конкурентоспособности </a:t>
            </a:r>
            <a:r>
              <a:rPr lang="ru-RU" i="1" dirty="0" err="1"/>
              <a:t>конгрессно</a:t>
            </a:r>
            <a:r>
              <a:rPr lang="ru-RU" i="1" dirty="0"/>
              <a:t>-выставочных мероприятий с помощью </a:t>
            </a:r>
            <a:r>
              <a:rPr lang="ru-RU" i="1" dirty="0" smtClean="0"/>
              <a:t>дизайн-технологий»</a:t>
            </a:r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17044" y="50978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092" y="942012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Победители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70614" y="1786634"/>
            <a:ext cx="81463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Номинация </a:t>
            </a:r>
          </a:p>
          <a:p>
            <a:pPr algn="ctr"/>
            <a:r>
              <a:rPr lang="ru-RU" b="1" dirty="0" smtClean="0"/>
              <a:t>«Дипломные работы высшего образования» </a:t>
            </a:r>
          </a:p>
          <a:p>
            <a:endParaRPr lang="ru-RU" dirty="0"/>
          </a:p>
          <a:p>
            <a:pPr lvl="0"/>
            <a:r>
              <a:rPr lang="ru-RU" b="1" dirty="0" smtClean="0"/>
              <a:t>2-е место</a:t>
            </a:r>
          </a:p>
          <a:p>
            <a:pPr lvl="0"/>
            <a:r>
              <a:rPr lang="ru-RU" i="1" dirty="0" err="1"/>
              <a:t>Хурматуллина</a:t>
            </a:r>
            <a:r>
              <a:rPr lang="ru-RU" i="1" dirty="0"/>
              <a:t> Гузель </a:t>
            </a:r>
            <a:r>
              <a:rPr lang="ru-RU" i="1" dirty="0" err="1"/>
              <a:t>Каусаревна</a:t>
            </a:r>
            <a:r>
              <a:rPr lang="ru-RU" i="1" dirty="0"/>
              <a:t> </a:t>
            </a:r>
            <a:r>
              <a:rPr lang="ru-RU" i="1" dirty="0" smtClean="0"/>
              <a:t>, Уфимский государственный авиационно-технический университет, г. Уфа</a:t>
            </a:r>
          </a:p>
          <a:p>
            <a:pPr lvl="0"/>
            <a:endParaRPr lang="ru-RU" b="1" i="1" dirty="0"/>
          </a:p>
          <a:p>
            <a:pPr lvl="0"/>
            <a:r>
              <a:rPr lang="ru-RU" b="1" i="1" dirty="0" smtClean="0"/>
              <a:t>Тема дипломной работы</a:t>
            </a:r>
            <a:r>
              <a:rPr lang="ru-RU" i="1" dirty="0" smtClean="0"/>
              <a:t> «</a:t>
            </a:r>
            <a:r>
              <a:rPr lang="ru-RU" i="1" dirty="0" err="1"/>
              <a:t>Франчайзинговые</a:t>
            </a:r>
            <a:r>
              <a:rPr lang="ru-RU" i="1" dirty="0"/>
              <a:t> модели масштабирования инновационного </a:t>
            </a:r>
            <a:r>
              <a:rPr lang="ru-RU" i="1" dirty="0" smtClean="0"/>
              <a:t>бизнеса» </a:t>
            </a:r>
          </a:p>
          <a:p>
            <a:pPr lvl="0"/>
            <a:endParaRPr lang="ru-RU" b="1" i="1" dirty="0"/>
          </a:p>
          <a:p>
            <a:pPr lvl="0"/>
            <a:endParaRPr lang="ru-RU" b="1" i="1" dirty="0"/>
          </a:p>
          <a:p>
            <a:pPr lvl="0"/>
            <a:r>
              <a:rPr lang="ru-RU" b="1" dirty="0"/>
              <a:t>2-е место</a:t>
            </a:r>
          </a:p>
          <a:p>
            <a:pPr lvl="0"/>
            <a:r>
              <a:rPr lang="ru-RU" dirty="0"/>
              <a:t>Быкова Олеся Юрьевна</a:t>
            </a:r>
            <a:r>
              <a:rPr lang="ru-RU" i="1" dirty="0" smtClean="0"/>
              <a:t>, </a:t>
            </a:r>
            <a:r>
              <a:rPr lang="ru-RU" i="1" dirty="0"/>
              <a:t>Российский государственный педагогический университет им. А.И. Герцена, г. Санкт-Петербург</a:t>
            </a:r>
          </a:p>
          <a:p>
            <a:pPr lvl="0"/>
            <a:endParaRPr lang="ru-RU" b="1" i="1" dirty="0"/>
          </a:p>
          <a:p>
            <a:pPr lvl="0"/>
            <a:r>
              <a:rPr lang="ru-RU" b="1" i="1" dirty="0"/>
              <a:t>Тема дипломной работы</a:t>
            </a:r>
            <a:r>
              <a:rPr lang="ru-RU" i="1" dirty="0"/>
              <a:t> </a:t>
            </a:r>
            <a:r>
              <a:rPr lang="ru-RU" i="1" dirty="0" smtClean="0"/>
              <a:t>«Управление </a:t>
            </a:r>
            <a:r>
              <a:rPr lang="ru-RU" i="1" dirty="0"/>
              <a:t>привлечением персонала (на примере ЗАО «ДОМ МЕРТЕНСА</a:t>
            </a:r>
            <a:r>
              <a:rPr lang="ru-RU" i="1" dirty="0" smtClean="0"/>
              <a:t>»)»</a:t>
            </a: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16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17044" y="50978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092" y="942012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Победители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00265" y="2299719"/>
            <a:ext cx="81463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Номинация </a:t>
            </a:r>
          </a:p>
          <a:p>
            <a:pPr algn="ctr"/>
            <a:r>
              <a:rPr lang="ru-RU" b="1" dirty="0" smtClean="0"/>
              <a:t>«Дипломные работы высшего образования» </a:t>
            </a:r>
          </a:p>
          <a:p>
            <a:endParaRPr lang="ru-RU" dirty="0"/>
          </a:p>
          <a:p>
            <a:pPr lvl="0"/>
            <a:r>
              <a:rPr lang="ru-RU" b="1" dirty="0"/>
              <a:t>3</a:t>
            </a:r>
            <a:r>
              <a:rPr lang="ru-RU" b="1" dirty="0" smtClean="0"/>
              <a:t>-е место</a:t>
            </a:r>
          </a:p>
          <a:p>
            <a:pPr lvl="0"/>
            <a:r>
              <a:rPr lang="ru-RU" dirty="0"/>
              <a:t>Михайлова Елизавета Леонидовна </a:t>
            </a:r>
            <a:r>
              <a:rPr lang="ru-RU" i="1" dirty="0" smtClean="0"/>
              <a:t>, Казанский национальный исследовательский университет, г. Казань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Тема дипломной работы</a:t>
            </a:r>
            <a:r>
              <a:rPr lang="ru-RU" i="1" dirty="0" smtClean="0"/>
              <a:t> «Финансовая </a:t>
            </a:r>
            <a:r>
              <a:rPr lang="ru-RU" i="1" dirty="0"/>
              <a:t>устойчивость предприятия как элемент системы бережливого производства на примере ОАО «</a:t>
            </a:r>
            <a:r>
              <a:rPr lang="ru-RU" i="1" dirty="0" err="1"/>
              <a:t>Камаз</a:t>
            </a:r>
            <a:r>
              <a:rPr lang="ru-RU" i="1" dirty="0" smtClean="0"/>
              <a:t>»»</a:t>
            </a:r>
            <a:endParaRPr lang="ru-RU" b="1" i="1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57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17044" y="50978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Предпринимательское 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2800" b="1" i="1" kern="0" dirty="0" smtClean="0">
              <a:solidFill>
                <a:srgbClr val="613F37"/>
              </a:solidFill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092" y="942012"/>
            <a:ext cx="4707632" cy="557285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200" b="1" i="1" u="sng" noProof="0" dirty="0" smtClean="0">
                <a:solidFill>
                  <a:srgbClr val="00B0F0"/>
                </a:solidFill>
              </a:rPr>
              <a:t>Победители конкурса </a:t>
            </a:r>
          </a:p>
          <a:p>
            <a:pPr lvl="0" algn="ctr">
              <a:spcBef>
                <a:spcPct val="20000"/>
              </a:spcBef>
            </a:pPr>
            <a:endParaRPr kumimoji="0" lang="ru-RU" sz="2400" i="1" u="sng" strike="noStrike" kern="1200" cap="none" spc="0" normalizeH="0" baseline="0" dirty="0">
              <a:ln>
                <a:noFill/>
              </a:ln>
              <a:solidFill>
                <a:srgbClr val="613F37"/>
              </a:solidFill>
              <a:effectLst/>
              <a:uLnTx/>
              <a:uFillTx/>
            </a:endParaRPr>
          </a:p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50765" y="2604968"/>
            <a:ext cx="81463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Номинация </a:t>
            </a:r>
          </a:p>
          <a:p>
            <a:pPr algn="ctr"/>
            <a:r>
              <a:rPr lang="ru-RU" b="1" dirty="0" smtClean="0"/>
              <a:t>«Дипломные работы среднего профессионального образования» 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1-е место</a:t>
            </a:r>
          </a:p>
          <a:p>
            <a:pPr lvl="0"/>
            <a:r>
              <a:rPr lang="ru-RU" dirty="0" err="1"/>
              <a:t>Кирносов</a:t>
            </a:r>
            <a:r>
              <a:rPr lang="ru-RU" dirty="0"/>
              <a:t> Максим Валерьевич </a:t>
            </a:r>
            <a:r>
              <a:rPr lang="ru-RU" i="1" dirty="0" smtClean="0"/>
              <a:t>, Колледж современных технологий, г. Москва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Тема дипломной работы</a:t>
            </a:r>
            <a:r>
              <a:rPr lang="ru-RU" i="1" dirty="0" smtClean="0"/>
              <a:t> «Противодействие </a:t>
            </a:r>
            <a:r>
              <a:rPr lang="ru-RU" i="1" dirty="0"/>
              <a:t>техническим средствам перехвата речевой информации с помощью систем комплексной акустической и </a:t>
            </a:r>
            <a:r>
              <a:rPr lang="ru-RU" i="1" dirty="0" err="1"/>
              <a:t>виброакустической</a:t>
            </a:r>
            <a:r>
              <a:rPr lang="ru-RU" i="1" dirty="0"/>
              <a:t> защиты помещения «Барон</a:t>
            </a:r>
            <a:r>
              <a:rPr lang="ru-RU" i="1" dirty="0" smtClean="0"/>
              <a:t>»»</a:t>
            </a:r>
            <a:endParaRPr lang="ru-RU" b="1" i="1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41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67744" y="2492896"/>
            <a:ext cx="4707632" cy="2259613"/>
          </a:xfrm>
          <a:prstGeom prst="rect">
            <a:avLst/>
          </a:prstGeom>
        </p:spPr>
        <p:txBody>
          <a:bodyPr vert="horz"/>
          <a:lstStyle/>
          <a:p>
            <a:pPr lvl="0" algn="ctr">
              <a:spcBef>
                <a:spcPct val="20000"/>
              </a:spcBef>
            </a:pPr>
            <a:r>
              <a:rPr lang="ru-RU" sz="3600" b="1" kern="0" noProof="0" dirty="0" smtClean="0"/>
              <a:t>Спасибо за внимание!</a:t>
            </a:r>
          </a:p>
          <a:p>
            <a:pPr lvl="0" algn="ctr">
              <a:spcBef>
                <a:spcPct val="20000"/>
              </a:spcBef>
            </a:pPr>
            <a:endParaRPr lang="ru-RU" sz="3600" b="1" kern="0" noProof="0" dirty="0" smtClean="0"/>
          </a:p>
          <a:p>
            <a:pPr lvl="0" algn="ctr">
              <a:spcBef>
                <a:spcPct val="20000"/>
              </a:spcBef>
            </a:pPr>
            <a:r>
              <a:rPr kumimoji="0" lang="ru-RU" sz="2400" i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Зенкина Галина Сергеевна</a:t>
            </a:r>
            <a:endParaRPr kumimoji="0" lang="ru-RU" sz="2400" i="1" u="none" strike="noStrike" kern="0" cap="none" spc="0" normalizeH="0" dirty="0" smtClean="0">
              <a:ln>
                <a:noFill/>
              </a:ln>
              <a:effectLst/>
              <a:uLnTx/>
              <a:uFillTx/>
            </a:endParaRPr>
          </a:p>
          <a:p>
            <a:pPr lvl="0" algn="ctr">
              <a:spcBef>
                <a:spcPct val="20000"/>
              </a:spcBef>
            </a:pPr>
            <a:r>
              <a:rPr lang="en-US" sz="2400" i="1" kern="0" noProof="0" dirty="0" smtClean="0"/>
              <a:t>GZenkina</a:t>
            </a:r>
            <a:r>
              <a:rPr lang="en-US" sz="2400" i="1" kern="0" baseline="0" noProof="0" dirty="0" smtClean="0"/>
              <a:t>@ruaee.ru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84800" y="170637"/>
            <a:ext cx="8458200" cy="954107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ru-RU" sz="2000" b="1" dirty="0" smtClean="0">
                <a:solidFill>
                  <a:srgbClr val="F7E3B0"/>
                </a:solidFill>
              </a:rPr>
              <a:t>Национальная ассоциация обучения предпринимательству (РАОП)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7E3B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2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10103</TotalTime>
  <Words>406</Words>
  <Application>Microsoft Office PowerPoint</Application>
  <PresentationFormat>Экран (4:3)</PresentationFormat>
  <Paragraphs>140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Office Theme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MFPA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Nevezhin</dc:creator>
  <cp:keywords/>
  <cp:lastModifiedBy>Зенкина Галина Сергеевна</cp:lastModifiedBy>
  <cp:revision>511</cp:revision>
  <cp:lastPrinted>2015-02-12T09:47:55Z</cp:lastPrinted>
  <dcterms:created xsi:type="dcterms:W3CDTF">2013-05-18T17:05:39Z</dcterms:created>
  <dcterms:modified xsi:type="dcterms:W3CDTF">2015-11-25T07:49:36Z</dcterms:modified>
</cp:coreProperties>
</file>